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7" r:id="rId1"/>
  </p:sldMasterIdLst>
  <p:notesMasterIdLst>
    <p:notesMasterId r:id="rId24"/>
  </p:notesMasterIdLst>
  <p:sldIdLst>
    <p:sldId id="256" r:id="rId2"/>
    <p:sldId id="259" r:id="rId3"/>
    <p:sldId id="284" r:id="rId4"/>
    <p:sldId id="257" r:id="rId5"/>
    <p:sldId id="286" r:id="rId6"/>
    <p:sldId id="288" r:id="rId7"/>
    <p:sldId id="292" r:id="rId8"/>
    <p:sldId id="266" r:id="rId9"/>
    <p:sldId id="289" r:id="rId10"/>
    <p:sldId id="294" r:id="rId11"/>
    <p:sldId id="264" r:id="rId12"/>
    <p:sldId id="295" r:id="rId13"/>
    <p:sldId id="296" r:id="rId14"/>
    <p:sldId id="297" r:id="rId15"/>
    <p:sldId id="293" r:id="rId16"/>
    <p:sldId id="299" r:id="rId17"/>
    <p:sldId id="298" r:id="rId18"/>
    <p:sldId id="300" r:id="rId19"/>
    <p:sldId id="291" r:id="rId20"/>
    <p:sldId id="258" r:id="rId21"/>
    <p:sldId id="301" r:id="rId22"/>
    <p:sldId id="290" r:id="rId23"/>
  </p:sldIdLst>
  <p:sldSz cx="9144000" cy="5143500" type="screen16x9"/>
  <p:notesSz cx="6858000" cy="9144000"/>
  <p:embeddedFontLst>
    <p:embeddedFont>
      <p:font typeface="Montserrat" panose="00000500000000000000" pitchFamily="2" charset="0"/>
      <p:regular r:id="rId25"/>
      <p:bold r:id="rId26"/>
      <p:italic r:id="rId27"/>
      <p:boldItalic r:id="rId28"/>
    </p:embeddedFont>
    <p:embeddedFont>
      <p:font typeface="Didact Gothic" panose="00000500000000000000" pitchFamily="2" charset="0"/>
      <p:regular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682D"/>
    <a:srgbClr val="182A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95D0D01-519E-47C0-B37B-A60BB7D1EB17}">
  <a:tblStyle styleId="{495D0D01-519E-47C0-B37B-A60BB7D1EB17}" styleName="Table_0">
    <a:wholeTbl>
      <a:tcTxStyle>
        <a:font>
          <a:latin typeface="Arial"/>
          <a:ea typeface="Arial"/>
          <a:cs typeface="Arial"/>
        </a:font>
        <a:srgbClr val="000000"/>
      </a:tcTxStyle>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49472" autoAdjust="0"/>
  </p:normalViewPr>
  <p:slideViewPr>
    <p:cSldViewPr snapToGrid="0">
      <p:cViewPr varScale="1">
        <p:scale>
          <a:sx n="74" d="100"/>
          <a:sy n="74" d="100"/>
        </p:scale>
        <p:origin x="266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presProps" Target="pres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steban Vergara" userId="a52aeeeda572a90d" providerId="LiveId" clId="{93EA6DF4-E1C8-461B-8286-70D4570A9335}"/>
    <pc:docChg chg="undo redo custSel addSld delSld modSld sldOrd">
      <pc:chgData name="Esteban Vergara" userId="a52aeeeda572a90d" providerId="LiveId" clId="{93EA6DF4-E1C8-461B-8286-70D4570A9335}" dt="2018-03-20T13:17:17.038" v="249" actId="2696"/>
      <pc:docMkLst>
        <pc:docMk/>
      </pc:docMkLst>
      <pc:sldChg chg="delSp modSp ord">
        <pc:chgData name="Esteban Vergara" userId="a52aeeeda572a90d" providerId="LiveId" clId="{93EA6DF4-E1C8-461B-8286-70D4570A9335}" dt="2018-03-20T13:00:03.673" v="243" actId="6549"/>
        <pc:sldMkLst>
          <pc:docMk/>
          <pc:sldMk cId="0" sldId="257"/>
        </pc:sldMkLst>
        <pc:spChg chg="del mod">
          <ac:chgData name="Esteban Vergara" userId="a52aeeeda572a90d" providerId="LiveId" clId="{93EA6DF4-E1C8-461B-8286-70D4570A9335}" dt="2018-03-20T12:41:20.329" v="72" actId="478"/>
          <ac:spMkLst>
            <pc:docMk/>
            <pc:sldMk cId="0" sldId="257"/>
            <ac:spMk id="58" creationId="{00000000-0000-0000-0000-000000000000}"/>
          </ac:spMkLst>
        </pc:spChg>
        <pc:spChg chg="mod">
          <ac:chgData name="Esteban Vergara" userId="a52aeeeda572a90d" providerId="LiveId" clId="{93EA6DF4-E1C8-461B-8286-70D4570A9335}" dt="2018-03-20T13:00:03.673" v="243" actId="6549"/>
          <ac:spMkLst>
            <pc:docMk/>
            <pc:sldMk cId="0" sldId="257"/>
            <ac:spMk id="59" creationId="{00000000-0000-0000-0000-000000000000}"/>
          </ac:spMkLst>
        </pc:spChg>
        <pc:spChg chg="del">
          <ac:chgData name="Esteban Vergara" userId="a52aeeeda572a90d" providerId="LiveId" clId="{93EA6DF4-E1C8-461B-8286-70D4570A9335}" dt="2018-03-20T12:41:22.853" v="73" actId="478"/>
          <ac:spMkLst>
            <pc:docMk/>
            <pc:sldMk cId="0" sldId="257"/>
            <ac:spMk id="60" creationId="{00000000-0000-0000-0000-000000000000}"/>
          </ac:spMkLst>
        </pc:spChg>
        <pc:spChg chg="del">
          <ac:chgData name="Esteban Vergara" userId="a52aeeeda572a90d" providerId="LiveId" clId="{93EA6DF4-E1C8-461B-8286-70D4570A9335}" dt="2018-03-20T12:41:25.172" v="74" actId="478"/>
          <ac:spMkLst>
            <pc:docMk/>
            <pc:sldMk cId="0" sldId="257"/>
            <ac:spMk id="61" creationId="{00000000-0000-0000-0000-000000000000}"/>
          </ac:spMkLst>
        </pc:spChg>
        <pc:grpChg chg="del">
          <ac:chgData name="Esteban Vergara" userId="a52aeeeda572a90d" providerId="LiveId" clId="{93EA6DF4-E1C8-461B-8286-70D4570A9335}" dt="2018-03-20T12:41:04.021" v="70" actId="478"/>
          <ac:grpSpMkLst>
            <pc:docMk/>
            <pc:sldMk cId="0" sldId="257"/>
            <ac:grpSpMk id="62" creationId="{00000000-0000-0000-0000-000000000000}"/>
          </ac:grpSpMkLst>
        </pc:grpChg>
      </pc:sldChg>
      <pc:sldChg chg="ord">
        <pc:chgData name="Esteban Vergara" userId="a52aeeeda572a90d" providerId="LiveId" clId="{93EA6DF4-E1C8-461B-8286-70D4570A9335}" dt="2018-03-20T12:54:32.487" v="127" actId="2696"/>
        <pc:sldMkLst>
          <pc:docMk/>
          <pc:sldMk cId="0" sldId="258"/>
        </pc:sldMkLst>
      </pc:sldChg>
      <pc:sldChg chg="modSp ord">
        <pc:chgData name="Esteban Vergara" userId="a52aeeeda572a90d" providerId="LiveId" clId="{93EA6DF4-E1C8-461B-8286-70D4570A9335}" dt="2018-03-20T12:40:45.547" v="68" actId="2696"/>
        <pc:sldMkLst>
          <pc:docMk/>
          <pc:sldMk cId="0" sldId="259"/>
        </pc:sldMkLst>
        <pc:spChg chg="mod">
          <ac:chgData name="Esteban Vergara" userId="a52aeeeda572a90d" providerId="LiveId" clId="{93EA6DF4-E1C8-461B-8286-70D4570A9335}" dt="2018-03-20T12:40:29.798" v="22" actId="20577"/>
          <ac:spMkLst>
            <pc:docMk/>
            <pc:sldMk cId="0" sldId="259"/>
            <ac:spMk id="76" creationId="{00000000-0000-0000-0000-000000000000}"/>
          </ac:spMkLst>
        </pc:spChg>
        <pc:spChg chg="mod">
          <ac:chgData name="Esteban Vergara" userId="a52aeeeda572a90d" providerId="LiveId" clId="{93EA6DF4-E1C8-461B-8286-70D4570A9335}" dt="2018-03-20T12:40:40.653" v="67" actId="20577"/>
          <ac:spMkLst>
            <pc:docMk/>
            <pc:sldMk cId="0" sldId="259"/>
            <ac:spMk id="77" creationId="{00000000-0000-0000-0000-000000000000}"/>
          </ac:spMkLst>
        </pc:spChg>
      </pc:sldChg>
      <pc:sldChg chg="modSp">
        <pc:chgData name="Esteban Vergara" userId="a52aeeeda572a90d" providerId="LiveId" clId="{93EA6DF4-E1C8-461B-8286-70D4570A9335}" dt="2018-03-20T12:18:54.425" v="3" actId="1076"/>
        <pc:sldMkLst>
          <pc:docMk/>
          <pc:sldMk cId="0" sldId="266"/>
        </pc:sldMkLst>
        <pc:picChg chg="mod">
          <ac:chgData name="Esteban Vergara" userId="a52aeeeda572a90d" providerId="LiveId" clId="{93EA6DF4-E1C8-461B-8286-70D4570A9335}" dt="2018-03-20T12:18:54.425" v="3" actId="1076"/>
          <ac:picMkLst>
            <pc:docMk/>
            <pc:sldMk cId="0" sldId="266"/>
            <ac:picMk id="149" creationId="{00000000-0000-0000-0000-000000000000}"/>
          </ac:picMkLst>
        </pc:picChg>
      </pc:sldChg>
      <pc:sldChg chg="modSp add ord">
        <pc:chgData name="Esteban Vergara" userId="a52aeeeda572a90d" providerId="LiveId" clId="{93EA6DF4-E1C8-461B-8286-70D4570A9335}" dt="2018-03-20T12:54:18.163" v="124" actId="2696"/>
        <pc:sldMkLst>
          <pc:docMk/>
          <pc:sldMk cId="3196004418" sldId="284"/>
        </pc:sldMkLst>
        <pc:spChg chg="mod">
          <ac:chgData name="Esteban Vergara" userId="a52aeeeda572a90d" providerId="LiveId" clId="{93EA6DF4-E1C8-461B-8286-70D4570A9335}" dt="2018-03-20T12:53:32.580" v="123" actId="255"/>
          <ac:spMkLst>
            <pc:docMk/>
            <pc:sldMk cId="3196004418" sldId="284"/>
            <ac:spMk id="59" creationId="{00000000-0000-0000-0000-000000000000}"/>
          </ac:spMkLst>
        </pc:spChg>
      </pc:sldChg>
      <pc:sldChg chg="modSp add">
        <pc:chgData name="Esteban Vergara" userId="a52aeeeda572a90d" providerId="LiveId" clId="{93EA6DF4-E1C8-461B-8286-70D4570A9335}" dt="2018-03-20T13:00:22.553" v="246" actId="242"/>
        <pc:sldMkLst>
          <pc:docMk/>
          <pc:sldMk cId="853314752" sldId="286"/>
        </pc:sldMkLst>
        <pc:spChg chg="mod">
          <ac:chgData name="Esteban Vergara" userId="a52aeeeda572a90d" providerId="LiveId" clId="{93EA6DF4-E1C8-461B-8286-70D4570A9335}" dt="2018-03-20T13:00:22.553" v="246" actId="242"/>
          <ac:spMkLst>
            <pc:docMk/>
            <pc:sldMk cId="853314752" sldId="286"/>
            <ac:spMk id="59" creationId="{00000000-0000-0000-0000-000000000000}"/>
          </ac:spMkLst>
        </pc:spChg>
      </pc:sldChg>
      <pc:sldMasterChg chg="delSldLayout">
        <pc:chgData name="Esteban Vergara" userId="a52aeeeda572a90d" providerId="LiveId" clId="{93EA6DF4-E1C8-461B-8286-70D4570A9335}" dt="2018-03-20T13:17:17.038" v="249" actId="2696"/>
        <pc:sldMasterMkLst>
          <pc:docMk/>
          <pc:sldMasterMk cId="0" sldId="2147483657"/>
        </pc:sldMasterMkLst>
      </pc:sldMasterChg>
    </pc:docChg>
  </pc:docChgLst>
  <pc:docChgLst>
    <pc:chgData name="Esteban Vergara" userId="a52aeeeda572a90d" providerId="LiveId" clId="{4BE59846-2A03-4E1F-A304-FB07B5353B9E}"/>
    <pc:docChg chg="undo custSel addSld delSld modSld sldOrd">
      <pc:chgData name="Esteban Vergara" userId="a52aeeeda572a90d" providerId="LiveId" clId="{4BE59846-2A03-4E1F-A304-FB07B5353B9E}" dt="2018-03-25T07:29:00.456" v="21511" actId="20577"/>
      <pc:docMkLst>
        <pc:docMk/>
      </pc:docMkLst>
      <pc:sldChg chg="modNotesTx">
        <pc:chgData name="Esteban Vergara" userId="a52aeeeda572a90d" providerId="LiveId" clId="{4BE59846-2A03-4E1F-A304-FB07B5353B9E}" dt="2018-03-25T06:45:39.102" v="20460" actId="20577"/>
        <pc:sldMkLst>
          <pc:docMk/>
          <pc:sldMk cId="0" sldId="256"/>
        </pc:sldMkLst>
      </pc:sldChg>
      <pc:sldChg chg="modNotesTx">
        <pc:chgData name="Esteban Vergara" userId="a52aeeeda572a90d" providerId="LiveId" clId="{4BE59846-2A03-4E1F-A304-FB07B5353B9E}" dt="2018-03-24T12:58:02.403" v="13147" actId="20577"/>
        <pc:sldMkLst>
          <pc:docMk/>
          <pc:sldMk cId="0" sldId="257"/>
        </pc:sldMkLst>
      </pc:sldChg>
      <pc:sldChg chg="delSp modSp ord modNotesTx">
        <pc:chgData name="Esteban Vergara" userId="a52aeeeda572a90d" providerId="LiveId" clId="{4BE59846-2A03-4E1F-A304-FB07B5353B9E}" dt="2018-03-25T00:07:43.068" v="19481" actId="20577"/>
        <pc:sldMkLst>
          <pc:docMk/>
          <pc:sldMk cId="0" sldId="258"/>
        </pc:sldMkLst>
        <pc:spChg chg="del">
          <ac:chgData name="Esteban Vergara" userId="a52aeeeda572a90d" providerId="LiveId" clId="{4BE59846-2A03-4E1F-A304-FB07B5353B9E}" dt="2018-03-25T00:06:16.193" v="19467" actId="478"/>
          <ac:spMkLst>
            <pc:docMk/>
            <pc:sldMk cId="0" sldId="258"/>
            <ac:spMk id="70" creationId="{00000000-0000-0000-0000-000000000000}"/>
          </ac:spMkLst>
        </pc:spChg>
        <pc:spChg chg="mod">
          <ac:chgData name="Esteban Vergara" userId="a52aeeeda572a90d" providerId="LiveId" clId="{4BE59846-2A03-4E1F-A304-FB07B5353B9E}" dt="2018-03-25T00:07:11.496" v="19474" actId="20577"/>
          <ac:spMkLst>
            <pc:docMk/>
            <pc:sldMk cId="0" sldId="258"/>
            <ac:spMk id="71" creationId="{00000000-0000-0000-0000-000000000000}"/>
          </ac:spMkLst>
        </pc:spChg>
      </pc:sldChg>
      <pc:sldChg chg="addSp delSp modSp modNotesTx">
        <pc:chgData name="Esteban Vergara" userId="a52aeeeda572a90d" providerId="LiveId" clId="{4BE59846-2A03-4E1F-A304-FB07B5353B9E}" dt="2018-03-24T21:49:43.897" v="17966" actId="20577"/>
        <pc:sldMkLst>
          <pc:docMk/>
          <pc:sldMk cId="0" sldId="259"/>
        </pc:sldMkLst>
        <pc:spChg chg="add mod">
          <ac:chgData name="Esteban Vergara" userId="a52aeeeda572a90d" providerId="LiveId" clId="{4BE59846-2A03-4E1F-A304-FB07B5353B9E}" dt="2018-03-23T12:26:02.820" v="1334" actId="1036"/>
          <ac:spMkLst>
            <pc:docMk/>
            <pc:sldMk cId="0" sldId="259"/>
            <ac:spMk id="8" creationId="{50F1B83E-F991-4A4D-92C6-A82084B4E9A0}"/>
          </ac:spMkLst>
        </pc:spChg>
        <pc:spChg chg="mod">
          <ac:chgData name="Esteban Vergara" userId="a52aeeeda572a90d" providerId="LiveId" clId="{4BE59846-2A03-4E1F-A304-FB07B5353B9E}" dt="2018-03-24T08:51:32.758" v="4395" actId="20577"/>
          <ac:spMkLst>
            <pc:docMk/>
            <pc:sldMk cId="0" sldId="259"/>
            <ac:spMk id="77" creationId="{00000000-0000-0000-0000-000000000000}"/>
          </ac:spMkLst>
        </pc:spChg>
        <pc:spChg chg="del mod">
          <ac:chgData name="Esteban Vergara" userId="a52aeeeda572a90d" providerId="LiveId" clId="{4BE59846-2A03-4E1F-A304-FB07B5353B9E}" dt="2018-03-23T12:08:39.075" v="1263" actId="478"/>
          <ac:spMkLst>
            <pc:docMk/>
            <pc:sldMk cId="0" sldId="259"/>
            <ac:spMk id="78" creationId="{00000000-0000-0000-0000-000000000000}"/>
          </ac:spMkLst>
        </pc:spChg>
        <pc:picChg chg="add del mod">
          <ac:chgData name="Esteban Vergara" userId="a52aeeeda572a90d" providerId="LiveId" clId="{4BE59846-2A03-4E1F-A304-FB07B5353B9E}" dt="2018-03-23T12:09:34.872" v="1281" actId="478"/>
          <ac:picMkLst>
            <pc:docMk/>
            <pc:sldMk cId="0" sldId="259"/>
            <ac:picMk id="3" creationId="{B754BC46-702D-4872-ACBC-74D8D8432DF1}"/>
          </ac:picMkLst>
        </pc:picChg>
        <pc:picChg chg="add del mod">
          <ac:chgData name="Esteban Vergara" userId="a52aeeeda572a90d" providerId="LiveId" clId="{4BE59846-2A03-4E1F-A304-FB07B5353B9E}" dt="2018-03-23T12:20:06.503" v="1302" actId="478"/>
          <ac:picMkLst>
            <pc:docMk/>
            <pc:sldMk cId="0" sldId="259"/>
            <ac:picMk id="5" creationId="{519A22E8-81AC-4FDA-BA5A-81D0ACE4550A}"/>
          </ac:picMkLst>
        </pc:picChg>
        <pc:picChg chg="add del mod">
          <ac:chgData name="Esteban Vergara" userId="a52aeeeda572a90d" providerId="LiveId" clId="{4BE59846-2A03-4E1F-A304-FB07B5353B9E}" dt="2018-03-23T12:24:14.202" v="1311" actId="478"/>
          <ac:picMkLst>
            <pc:docMk/>
            <pc:sldMk cId="0" sldId="259"/>
            <ac:picMk id="7" creationId="{BB4F32F8-EACF-40FF-8ABB-3BBE891498BC}"/>
          </ac:picMkLst>
        </pc:picChg>
      </pc:sldChg>
      <pc:sldChg chg="del">
        <pc:chgData name="Esteban Vergara" userId="a52aeeeda572a90d" providerId="LiveId" clId="{4BE59846-2A03-4E1F-A304-FB07B5353B9E}" dt="2018-03-25T00:12:51.890" v="19684" actId="2696"/>
        <pc:sldMkLst>
          <pc:docMk/>
          <pc:sldMk cId="0" sldId="261"/>
        </pc:sldMkLst>
      </pc:sldChg>
      <pc:sldChg chg="del">
        <pc:chgData name="Esteban Vergara" userId="a52aeeeda572a90d" providerId="LiveId" clId="{4BE59846-2A03-4E1F-A304-FB07B5353B9E}" dt="2018-03-24T09:42:47.573" v="5785" actId="2696"/>
        <pc:sldMkLst>
          <pc:docMk/>
          <pc:sldMk cId="0" sldId="262"/>
        </pc:sldMkLst>
      </pc:sldChg>
      <pc:sldChg chg="del ord">
        <pc:chgData name="Esteban Vergara" userId="a52aeeeda572a90d" providerId="LiveId" clId="{4BE59846-2A03-4E1F-A304-FB07B5353B9E}" dt="2018-03-25T00:12:28.932" v="19682" actId="2696"/>
        <pc:sldMkLst>
          <pc:docMk/>
          <pc:sldMk cId="0" sldId="263"/>
        </pc:sldMkLst>
      </pc:sldChg>
      <pc:sldChg chg="addSp delSp modSp ord modNotesTx">
        <pc:chgData name="Esteban Vergara" userId="a52aeeeda572a90d" providerId="LiveId" clId="{4BE59846-2A03-4E1F-A304-FB07B5353B9E}" dt="2018-03-24T23:32:55.886" v="18648" actId="6549"/>
        <pc:sldMkLst>
          <pc:docMk/>
          <pc:sldMk cId="0" sldId="264"/>
        </pc:sldMkLst>
        <pc:spChg chg="add del mod">
          <ac:chgData name="Esteban Vergara" userId="a52aeeeda572a90d" providerId="LiveId" clId="{4BE59846-2A03-4E1F-A304-FB07B5353B9E}" dt="2018-03-24T22:11:24.521" v="18492" actId="478"/>
          <ac:spMkLst>
            <pc:docMk/>
            <pc:sldMk cId="0" sldId="264"/>
            <ac:spMk id="3" creationId="{1A99D13E-EF48-4DB3-A4FF-332192B9F4A4}"/>
          </ac:spMkLst>
        </pc:spChg>
        <pc:spChg chg="add del mod">
          <ac:chgData name="Esteban Vergara" userId="a52aeeeda572a90d" providerId="LiveId" clId="{4BE59846-2A03-4E1F-A304-FB07B5353B9E}" dt="2018-03-24T22:11:25.944" v="18493" actId="478"/>
          <ac:spMkLst>
            <pc:docMk/>
            <pc:sldMk cId="0" sldId="264"/>
            <ac:spMk id="5" creationId="{41C8C62E-7B1A-4260-A98F-EFD62FC3BB5B}"/>
          </ac:spMkLst>
        </pc:spChg>
        <pc:spChg chg="add del mod">
          <ac:chgData name="Esteban Vergara" userId="a52aeeeda572a90d" providerId="LiveId" clId="{4BE59846-2A03-4E1F-A304-FB07B5353B9E}" dt="2018-03-24T22:11:06.802" v="18491" actId="478"/>
          <ac:spMkLst>
            <pc:docMk/>
            <pc:sldMk cId="0" sldId="264"/>
            <ac:spMk id="7" creationId="{4DCE30EC-8661-4BD5-BAD8-6157CD4F9F28}"/>
          </ac:spMkLst>
        </pc:spChg>
        <pc:spChg chg="add del mod">
          <ac:chgData name="Esteban Vergara" userId="a52aeeeda572a90d" providerId="LiveId" clId="{4BE59846-2A03-4E1F-A304-FB07B5353B9E}" dt="2018-03-24T23:29:48.070" v="18585" actId="478"/>
          <ac:spMkLst>
            <pc:docMk/>
            <pc:sldMk cId="0" sldId="264"/>
            <ac:spMk id="18" creationId="{37BFC0B4-FC9C-46E6-9792-4C1109271598}"/>
          </ac:spMkLst>
        </pc:spChg>
        <pc:spChg chg="mod">
          <ac:chgData name="Esteban Vergara" userId="a52aeeeda572a90d" providerId="LiveId" clId="{4BE59846-2A03-4E1F-A304-FB07B5353B9E}" dt="2018-03-24T23:31:35.469" v="18645" actId="6549"/>
          <ac:spMkLst>
            <pc:docMk/>
            <pc:sldMk cId="0" sldId="264"/>
            <ac:spMk id="124" creationId="{00000000-0000-0000-0000-000000000000}"/>
          </ac:spMkLst>
        </pc:spChg>
        <pc:spChg chg="del">
          <ac:chgData name="Esteban Vergara" userId="a52aeeeda572a90d" providerId="LiveId" clId="{4BE59846-2A03-4E1F-A304-FB07B5353B9E}" dt="2018-03-24T22:11:00.756" v="18488" actId="478"/>
          <ac:spMkLst>
            <pc:docMk/>
            <pc:sldMk cId="0" sldId="264"/>
            <ac:spMk id="125" creationId="{00000000-0000-0000-0000-000000000000}"/>
          </ac:spMkLst>
        </pc:spChg>
        <pc:spChg chg="del">
          <ac:chgData name="Esteban Vergara" userId="a52aeeeda572a90d" providerId="LiveId" clId="{4BE59846-2A03-4E1F-A304-FB07B5353B9E}" dt="2018-03-24T22:11:02.725" v="18489" actId="478"/>
          <ac:spMkLst>
            <pc:docMk/>
            <pc:sldMk cId="0" sldId="264"/>
            <ac:spMk id="126" creationId="{00000000-0000-0000-0000-000000000000}"/>
          </ac:spMkLst>
        </pc:spChg>
        <pc:spChg chg="del">
          <ac:chgData name="Esteban Vergara" userId="a52aeeeda572a90d" providerId="LiveId" clId="{4BE59846-2A03-4E1F-A304-FB07B5353B9E}" dt="2018-03-24T22:11:05.505" v="18490" actId="478"/>
          <ac:spMkLst>
            <pc:docMk/>
            <pc:sldMk cId="0" sldId="264"/>
            <ac:spMk id="127" creationId="{00000000-0000-0000-0000-000000000000}"/>
          </ac:spMkLst>
        </pc:spChg>
        <pc:grpChg chg="del mod">
          <ac:chgData name="Esteban Vergara" userId="a52aeeeda572a90d" providerId="LiveId" clId="{4BE59846-2A03-4E1F-A304-FB07B5353B9E}" dt="2018-03-24T22:13:52.958" v="18532" actId="478"/>
          <ac:grpSpMkLst>
            <pc:docMk/>
            <pc:sldMk cId="0" sldId="264"/>
            <ac:grpSpMk id="128" creationId="{00000000-0000-0000-0000-000000000000}"/>
          </ac:grpSpMkLst>
        </pc:grpChg>
        <pc:picChg chg="add del mod">
          <ac:chgData name="Esteban Vergara" userId="a52aeeeda572a90d" providerId="LiveId" clId="{4BE59846-2A03-4E1F-A304-FB07B5353B9E}" dt="2018-03-24T23:29:01.334" v="18579" actId="478"/>
          <ac:picMkLst>
            <pc:docMk/>
            <pc:sldMk cId="0" sldId="264"/>
            <ac:picMk id="8" creationId="{3933FF90-DB3A-4071-ABC1-CE6C7DF1E304}"/>
          </ac:picMkLst>
        </pc:picChg>
      </pc:sldChg>
      <pc:sldChg chg="del">
        <pc:chgData name="Esteban Vergara" userId="a52aeeeda572a90d" providerId="LiveId" clId="{4BE59846-2A03-4E1F-A304-FB07B5353B9E}" dt="2018-03-24T09:42:47.583" v="5786" actId="2696"/>
        <pc:sldMkLst>
          <pc:docMk/>
          <pc:sldMk cId="0" sldId="265"/>
        </pc:sldMkLst>
      </pc:sldChg>
      <pc:sldChg chg="addSp delSp modSp ord modNotesTx">
        <pc:chgData name="Esteban Vergara" userId="a52aeeeda572a90d" providerId="LiveId" clId="{4BE59846-2A03-4E1F-A304-FB07B5353B9E}" dt="2018-03-24T22:06:23.818" v="18382" actId="20577"/>
        <pc:sldMkLst>
          <pc:docMk/>
          <pc:sldMk cId="0" sldId="266"/>
        </pc:sldMkLst>
        <pc:spChg chg="del">
          <ac:chgData name="Esteban Vergara" userId="a52aeeeda572a90d" providerId="LiveId" clId="{4BE59846-2A03-4E1F-A304-FB07B5353B9E}" dt="2018-03-24T09:22:24.290" v="4801" actId="478"/>
          <ac:spMkLst>
            <pc:docMk/>
            <pc:sldMk cId="0" sldId="266"/>
            <ac:spMk id="150" creationId="{00000000-0000-0000-0000-000000000000}"/>
          </ac:spMkLst>
        </pc:spChg>
        <pc:picChg chg="add mod">
          <ac:chgData name="Esteban Vergara" userId="a52aeeeda572a90d" providerId="LiveId" clId="{4BE59846-2A03-4E1F-A304-FB07B5353B9E}" dt="2018-03-24T22:02:00.661" v="18072" actId="1076"/>
          <ac:picMkLst>
            <pc:docMk/>
            <pc:sldMk cId="0" sldId="266"/>
            <ac:picMk id="2" creationId="{C307BF70-A977-4074-8572-34ADDF7C9FA2}"/>
          </ac:picMkLst>
        </pc:picChg>
        <pc:picChg chg="add del">
          <ac:chgData name="Esteban Vergara" userId="a52aeeeda572a90d" providerId="LiveId" clId="{4BE59846-2A03-4E1F-A304-FB07B5353B9E}" dt="2018-03-24T09:22:34.418" v="4804" actId="478"/>
          <ac:picMkLst>
            <pc:docMk/>
            <pc:sldMk cId="0" sldId="266"/>
            <ac:picMk id="149" creationId="{00000000-0000-0000-0000-000000000000}"/>
          </ac:picMkLst>
        </pc:picChg>
        <pc:picChg chg="add del mod">
          <ac:chgData name="Esteban Vergara" userId="a52aeeeda572a90d" providerId="LiveId" clId="{4BE59846-2A03-4E1F-A304-FB07B5353B9E}" dt="2018-03-24T21:59:33.052" v="18058" actId="478"/>
          <ac:picMkLst>
            <pc:docMk/>
            <pc:sldMk cId="0" sldId="266"/>
            <ac:picMk id="1026" creationId="{04B42FAB-2A99-47E6-A136-FB6714DC1AE7}"/>
          </ac:picMkLst>
        </pc:picChg>
        <pc:picChg chg="add del mod">
          <ac:chgData name="Esteban Vergara" userId="a52aeeeda572a90d" providerId="LiveId" clId="{4BE59846-2A03-4E1F-A304-FB07B5353B9E}" dt="2018-03-24T22:01:48.781" v="18069" actId="478"/>
          <ac:picMkLst>
            <pc:docMk/>
            <pc:sldMk cId="0" sldId="266"/>
            <ac:picMk id="1028" creationId="{2BC2E46D-137F-4049-8DC2-2D3BE4D7D676}"/>
          </ac:picMkLst>
        </pc:picChg>
      </pc:sldChg>
      <pc:sldChg chg="del">
        <pc:chgData name="Esteban Vergara" userId="a52aeeeda572a90d" providerId="LiveId" clId="{4BE59846-2A03-4E1F-A304-FB07B5353B9E}" dt="2018-03-24T09:42:47.608" v="5787" actId="2696"/>
        <pc:sldMkLst>
          <pc:docMk/>
          <pc:sldMk cId="0" sldId="267"/>
        </pc:sldMkLst>
      </pc:sldChg>
      <pc:sldChg chg="del">
        <pc:chgData name="Esteban Vergara" userId="a52aeeeda572a90d" providerId="LiveId" clId="{4BE59846-2A03-4E1F-A304-FB07B5353B9E}" dt="2018-03-24T09:42:47.624" v="5788" actId="2696"/>
        <pc:sldMkLst>
          <pc:docMk/>
          <pc:sldMk cId="0" sldId="268"/>
        </pc:sldMkLst>
      </pc:sldChg>
      <pc:sldChg chg="del">
        <pc:chgData name="Esteban Vergara" userId="a52aeeeda572a90d" providerId="LiveId" clId="{4BE59846-2A03-4E1F-A304-FB07B5353B9E}" dt="2018-03-24T09:42:47.645" v="5789" actId="2696"/>
        <pc:sldMkLst>
          <pc:docMk/>
          <pc:sldMk cId="0" sldId="269"/>
        </pc:sldMkLst>
      </pc:sldChg>
      <pc:sldChg chg="del">
        <pc:chgData name="Esteban Vergara" userId="a52aeeeda572a90d" providerId="LiveId" clId="{4BE59846-2A03-4E1F-A304-FB07B5353B9E}" dt="2018-03-24T09:42:47.658" v="5790" actId="2696"/>
        <pc:sldMkLst>
          <pc:docMk/>
          <pc:sldMk cId="0" sldId="270"/>
        </pc:sldMkLst>
      </pc:sldChg>
      <pc:sldChg chg="del">
        <pc:chgData name="Esteban Vergara" userId="a52aeeeda572a90d" providerId="LiveId" clId="{4BE59846-2A03-4E1F-A304-FB07B5353B9E}" dt="2018-03-24T09:42:47.671" v="5791" actId="2696"/>
        <pc:sldMkLst>
          <pc:docMk/>
          <pc:sldMk cId="0" sldId="271"/>
        </pc:sldMkLst>
      </pc:sldChg>
      <pc:sldChg chg="del">
        <pc:chgData name="Esteban Vergara" userId="a52aeeeda572a90d" providerId="LiveId" clId="{4BE59846-2A03-4E1F-A304-FB07B5353B9E}" dt="2018-03-24T09:42:47.688" v="5792" actId="2696"/>
        <pc:sldMkLst>
          <pc:docMk/>
          <pc:sldMk cId="0" sldId="272"/>
        </pc:sldMkLst>
      </pc:sldChg>
      <pc:sldChg chg="del">
        <pc:chgData name="Esteban Vergara" userId="a52aeeeda572a90d" providerId="LiveId" clId="{4BE59846-2A03-4E1F-A304-FB07B5353B9E}" dt="2018-03-24T09:42:47.702" v="5794" actId="2696"/>
        <pc:sldMkLst>
          <pc:docMk/>
          <pc:sldMk cId="0" sldId="273"/>
        </pc:sldMkLst>
      </pc:sldChg>
      <pc:sldChg chg="del">
        <pc:chgData name="Esteban Vergara" userId="a52aeeeda572a90d" providerId="LiveId" clId="{4BE59846-2A03-4E1F-A304-FB07B5353B9E}" dt="2018-03-24T09:42:47.711" v="5795" actId="2696"/>
        <pc:sldMkLst>
          <pc:docMk/>
          <pc:sldMk cId="0" sldId="274"/>
        </pc:sldMkLst>
      </pc:sldChg>
      <pc:sldChg chg="del">
        <pc:chgData name="Esteban Vergara" userId="a52aeeeda572a90d" providerId="LiveId" clId="{4BE59846-2A03-4E1F-A304-FB07B5353B9E}" dt="2018-03-24T09:42:47.763" v="5797" actId="2696"/>
        <pc:sldMkLst>
          <pc:docMk/>
          <pc:sldMk cId="0" sldId="279"/>
        </pc:sldMkLst>
      </pc:sldChg>
      <pc:sldChg chg="del">
        <pc:chgData name="Esteban Vergara" userId="a52aeeeda572a90d" providerId="LiveId" clId="{4BE59846-2A03-4E1F-A304-FB07B5353B9E}" dt="2018-03-24T09:42:47.858" v="5798" actId="2696"/>
        <pc:sldMkLst>
          <pc:docMk/>
          <pc:sldMk cId="0" sldId="282"/>
        </pc:sldMkLst>
      </pc:sldChg>
      <pc:sldChg chg="del">
        <pc:chgData name="Esteban Vergara" userId="a52aeeeda572a90d" providerId="LiveId" clId="{4BE59846-2A03-4E1F-A304-FB07B5353B9E}" dt="2018-03-24T09:42:47.870" v="5799" actId="2696"/>
        <pc:sldMkLst>
          <pc:docMk/>
          <pc:sldMk cId="0" sldId="283"/>
        </pc:sldMkLst>
      </pc:sldChg>
      <pc:sldChg chg="del">
        <pc:chgData name="Esteban Vergara" userId="a52aeeeda572a90d" providerId="LiveId" clId="{4BE59846-2A03-4E1F-A304-FB07B5353B9E}" dt="2018-03-24T08:50:36.936" v="4379" actId="2696"/>
        <pc:sldMkLst>
          <pc:docMk/>
          <pc:sldMk cId="3911520741" sldId="287"/>
        </pc:sldMkLst>
      </pc:sldChg>
      <pc:sldChg chg="addSp delSp modSp add ord modNotesTx">
        <pc:chgData name="Esteban Vergara" userId="a52aeeeda572a90d" providerId="LiveId" clId="{4BE59846-2A03-4E1F-A304-FB07B5353B9E}" dt="2018-03-24T21:53:33.410" v="18033" actId="6549"/>
        <pc:sldMkLst>
          <pc:docMk/>
          <pc:sldMk cId="3231985858" sldId="288"/>
        </pc:sldMkLst>
        <pc:spChg chg="add mod">
          <ac:chgData name="Esteban Vergara" userId="a52aeeeda572a90d" providerId="LiveId" clId="{4BE59846-2A03-4E1F-A304-FB07B5353B9E}" dt="2018-03-23T12:26:22.742" v="1336" actId="20577"/>
          <ac:spMkLst>
            <pc:docMk/>
            <pc:sldMk cId="3231985858" sldId="288"/>
            <ac:spMk id="5" creationId="{24C6DB66-27C2-440B-93AB-633D016497C2}"/>
          </ac:spMkLst>
        </pc:spChg>
        <pc:spChg chg="mod">
          <ac:chgData name="Esteban Vergara" userId="a52aeeeda572a90d" providerId="LiveId" clId="{4BE59846-2A03-4E1F-A304-FB07B5353B9E}" dt="2018-03-23T10:12:30.290" v="27" actId="20577"/>
          <ac:spMkLst>
            <pc:docMk/>
            <pc:sldMk cId="3231985858" sldId="288"/>
            <ac:spMk id="76" creationId="{00000000-0000-0000-0000-000000000000}"/>
          </ac:spMkLst>
        </pc:spChg>
        <pc:spChg chg="del mod">
          <ac:chgData name="Esteban Vergara" userId="a52aeeeda572a90d" providerId="LiveId" clId="{4BE59846-2A03-4E1F-A304-FB07B5353B9E}" dt="2018-03-23T10:12:39.466" v="29" actId="478"/>
          <ac:spMkLst>
            <pc:docMk/>
            <pc:sldMk cId="3231985858" sldId="288"/>
            <ac:spMk id="77" creationId="{00000000-0000-0000-0000-000000000000}"/>
          </ac:spMkLst>
        </pc:spChg>
        <pc:spChg chg="del">
          <ac:chgData name="Esteban Vergara" userId="a52aeeeda572a90d" providerId="LiveId" clId="{4BE59846-2A03-4E1F-A304-FB07B5353B9E}" dt="2018-03-23T10:12:43.952" v="30" actId="478"/>
          <ac:spMkLst>
            <pc:docMk/>
            <pc:sldMk cId="3231985858" sldId="288"/>
            <ac:spMk id="78" creationId="{00000000-0000-0000-0000-000000000000}"/>
          </ac:spMkLst>
        </pc:spChg>
      </pc:sldChg>
      <pc:sldChg chg="modSp add modNotesTx">
        <pc:chgData name="Esteban Vergara" userId="a52aeeeda572a90d" providerId="LiveId" clId="{4BE59846-2A03-4E1F-A304-FB07B5353B9E}" dt="2018-03-25T06:57:31.957" v="20664" actId="20577"/>
        <pc:sldMkLst>
          <pc:docMk/>
          <pc:sldMk cId="2501424638" sldId="289"/>
        </pc:sldMkLst>
        <pc:spChg chg="mod">
          <ac:chgData name="Esteban Vergara" userId="a52aeeeda572a90d" providerId="LiveId" clId="{4BE59846-2A03-4E1F-A304-FB07B5353B9E}" dt="2018-03-23T12:49:50.330" v="4044" actId="20577"/>
          <ac:spMkLst>
            <pc:docMk/>
            <pc:sldMk cId="2501424638" sldId="289"/>
            <ac:spMk id="5" creationId="{24C6DB66-27C2-440B-93AB-633D016497C2}"/>
          </ac:spMkLst>
        </pc:spChg>
        <pc:spChg chg="mod">
          <ac:chgData name="Esteban Vergara" userId="a52aeeeda572a90d" providerId="LiveId" clId="{4BE59846-2A03-4E1F-A304-FB07B5353B9E}" dt="2018-03-23T12:50:13.259" v="4082" actId="20577"/>
          <ac:spMkLst>
            <pc:docMk/>
            <pc:sldMk cId="2501424638" sldId="289"/>
            <ac:spMk id="76" creationId="{00000000-0000-0000-0000-000000000000}"/>
          </ac:spMkLst>
        </pc:spChg>
      </pc:sldChg>
      <pc:sldChg chg="modSp add modNotesTx">
        <pc:chgData name="Esteban Vergara" userId="a52aeeeda572a90d" providerId="LiveId" clId="{4BE59846-2A03-4E1F-A304-FB07B5353B9E}" dt="2018-03-25T07:29:00.456" v="21511" actId="20577"/>
        <pc:sldMkLst>
          <pc:docMk/>
          <pc:sldMk cId="1802564535" sldId="290"/>
        </pc:sldMkLst>
        <pc:spChg chg="mod">
          <ac:chgData name="Esteban Vergara" userId="a52aeeeda572a90d" providerId="LiveId" clId="{4BE59846-2A03-4E1F-A304-FB07B5353B9E}" dt="2018-03-23T12:49:54.810" v="4045" actId="20577"/>
          <ac:spMkLst>
            <pc:docMk/>
            <pc:sldMk cId="1802564535" sldId="290"/>
            <ac:spMk id="5" creationId="{24C6DB66-27C2-440B-93AB-633D016497C2}"/>
          </ac:spMkLst>
        </pc:spChg>
        <pc:spChg chg="mod">
          <ac:chgData name="Esteban Vergara" userId="a52aeeeda572a90d" providerId="LiveId" clId="{4BE59846-2A03-4E1F-A304-FB07B5353B9E}" dt="2018-03-23T12:53:02.784" v="4208" actId="20577"/>
          <ac:spMkLst>
            <pc:docMk/>
            <pc:sldMk cId="1802564535" sldId="290"/>
            <ac:spMk id="76" creationId="{00000000-0000-0000-0000-000000000000}"/>
          </ac:spMkLst>
        </pc:spChg>
      </pc:sldChg>
      <pc:sldChg chg="modSp add modNotesTx">
        <pc:chgData name="Esteban Vergara" userId="a52aeeeda572a90d" providerId="LiveId" clId="{4BE59846-2A03-4E1F-A304-FB07B5353B9E}" dt="2018-03-25T00:05:46.631" v="19466" actId="20577"/>
        <pc:sldMkLst>
          <pc:docMk/>
          <pc:sldMk cId="1468465155" sldId="291"/>
        </pc:sldMkLst>
        <pc:spChg chg="mod">
          <ac:chgData name="Esteban Vergara" userId="a52aeeeda572a90d" providerId="LiveId" clId="{4BE59846-2A03-4E1F-A304-FB07B5353B9E}" dt="2018-03-23T12:51:56.628" v="4169" actId="20577"/>
          <ac:spMkLst>
            <pc:docMk/>
            <pc:sldMk cId="1468465155" sldId="291"/>
            <ac:spMk id="76" creationId="{00000000-0000-0000-0000-000000000000}"/>
          </ac:spMkLst>
        </pc:spChg>
      </pc:sldChg>
      <pc:sldChg chg="add ord modNotesTx">
        <pc:chgData name="Esteban Vergara" userId="a52aeeeda572a90d" providerId="LiveId" clId="{4BE59846-2A03-4E1F-A304-FB07B5353B9E}" dt="2018-03-24T22:00:42.708" v="18066" actId="20577"/>
        <pc:sldMkLst>
          <pc:docMk/>
          <pc:sldMk cId="2416191818" sldId="292"/>
        </pc:sldMkLst>
      </pc:sldChg>
      <pc:sldChg chg="modSp add modNotesTx">
        <pc:chgData name="Esteban Vergara" userId="a52aeeeda572a90d" providerId="LiveId" clId="{4BE59846-2A03-4E1F-A304-FB07B5353B9E}" dt="2018-03-25T07:05:04.714" v="20674" actId="20577"/>
        <pc:sldMkLst>
          <pc:docMk/>
          <pc:sldMk cId="3473755922" sldId="293"/>
        </pc:sldMkLst>
        <pc:spChg chg="mod">
          <ac:chgData name="Esteban Vergara" userId="a52aeeeda572a90d" providerId="LiveId" clId="{4BE59846-2A03-4E1F-A304-FB07B5353B9E}" dt="2018-03-24T23:50:03.146" v="19102" actId="20577"/>
          <ac:spMkLst>
            <pc:docMk/>
            <pc:sldMk cId="3473755922" sldId="293"/>
            <ac:spMk id="124" creationId="{00000000-0000-0000-0000-000000000000}"/>
          </ac:spMkLst>
        </pc:spChg>
      </pc:sldChg>
      <pc:sldChg chg="add ord modNotesTx">
        <pc:chgData name="Esteban Vergara" userId="a52aeeeda572a90d" providerId="LiveId" clId="{4BE59846-2A03-4E1F-A304-FB07B5353B9E}" dt="2018-03-25T06:59:04.622" v="20665" actId="20577"/>
        <pc:sldMkLst>
          <pc:docMk/>
          <pc:sldMk cId="1968666841" sldId="294"/>
        </pc:sldMkLst>
      </pc:sldChg>
      <pc:sldChg chg="modSp add modNotesTx">
        <pc:chgData name="Esteban Vergara" userId="a52aeeeda572a90d" providerId="LiveId" clId="{4BE59846-2A03-4E1F-A304-FB07B5353B9E}" dt="2018-03-24T23:39:04.693" v="18815" actId="20577"/>
        <pc:sldMkLst>
          <pc:docMk/>
          <pc:sldMk cId="1125633408" sldId="295"/>
        </pc:sldMkLst>
        <pc:spChg chg="mod">
          <ac:chgData name="Esteban Vergara" userId="a52aeeeda572a90d" providerId="LiveId" clId="{4BE59846-2A03-4E1F-A304-FB07B5353B9E}" dt="2018-03-24T23:35:59.274" v="18746" actId="1076"/>
          <ac:spMkLst>
            <pc:docMk/>
            <pc:sldMk cId="1125633408" sldId="295"/>
            <ac:spMk id="124" creationId="{00000000-0000-0000-0000-000000000000}"/>
          </ac:spMkLst>
        </pc:spChg>
      </pc:sldChg>
      <pc:sldChg chg="modSp add modNotesTx">
        <pc:chgData name="Esteban Vergara" userId="a52aeeeda572a90d" providerId="LiveId" clId="{4BE59846-2A03-4E1F-A304-FB07B5353B9E}" dt="2018-03-24T23:42:23.833" v="18860" actId="20577"/>
        <pc:sldMkLst>
          <pc:docMk/>
          <pc:sldMk cId="129235126" sldId="296"/>
        </pc:sldMkLst>
        <pc:spChg chg="mod">
          <ac:chgData name="Esteban Vergara" userId="a52aeeeda572a90d" providerId="LiveId" clId="{4BE59846-2A03-4E1F-A304-FB07B5353B9E}" dt="2018-03-24T23:41:17.148" v="18847" actId="1076"/>
          <ac:spMkLst>
            <pc:docMk/>
            <pc:sldMk cId="129235126" sldId="296"/>
            <ac:spMk id="124" creationId="{00000000-0000-0000-0000-000000000000}"/>
          </ac:spMkLst>
        </pc:spChg>
      </pc:sldChg>
      <pc:sldChg chg="modSp add modNotesTx">
        <pc:chgData name="Esteban Vergara" userId="a52aeeeda572a90d" providerId="LiveId" clId="{4BE59846-2A03-4E1F-A304-FB07B5353B9E}" dt="2018-03-25T07:04:05.124" v="20670" actId="20577"/>
        <pc:sldMkLst>
          <pc:docMk/>
          <pc:sldMk cId="3928837949" sldId="297"/>
        </pc:sldMkLst>
        <pc:spChg chg="mod">
          <ac:chgData name="Esteban Vergara" userId="a52aeeeda572a90d" providerId="LiveId" clId="{4BE59846-2A03-4E1F-A304-FB07B5353B9E}" dt="2018-03-24T23:41:47.532" v="18853" actId="1076"/>
          <ac:spMkLst>
            <pc:docMk/>
            <pc:sldMk cId="3928837949" sldId="297"/>
            <ac:spMk id="124" creationId="{00000000-0000-0000-0000-000000000000}"/>
          </ac:spMkLst>
        </pc:spChg>
      </pc:sldChg>
      <pc:sldChg chg="add del">
        <pc:chgData name="Esteban Vergara" userId="a52aeeeda572a90d" providerId="LiveId" clId="{4BE59846-2A03-4E1F-A304-FB07B5353B9E}" dt="2018-03-24T23:46:56.071" v="19033" actId="20577"/>
        <pc:sldMkLst>
          <pc:docMk/>
          <pc:sldMk cId="737762718" sldId="298"/>
        </pc:sldMkLst>
      </pc:sldChg>
      <pc:sldChg chg="add del">
        <pc:chgData name="Esteban Vergara" userId="a52aeeeda572a90d" providerId="LiveId" clId="{4BE59846-2A03-4E1F-A304-FB07B5353B9E}" dt="2018-03-24T23:41:28.446" v="18849" actId="2696"/>
        <pc:sldMkLst>
          <pc:docMk/>
          <pc:sldMk cId="908194810" sldId="298"/>
        </pc:sldMkLst>
      </pc:sldChg>
      <pc:sldChg chg="modSp add modNotesTx">
        <pc:chgData name="Esteban Vergara" userId="a52aeeeda572a90d" providerId="LiveId" clId="{4BE59846-2A03-4E1F-A304-FB07B5353B9E}" dt="2018-03-25T07:13:01.087" v="21214" actId="20577"/>
        <pc:sldMkLst>
          <pc:docMk/>
          <pc:sldMk cId="3597580226" sldId="298"/>
        </pc:sldMkLst>
        <pc:spChg chg="mod">
          <ac:chgData name="Esteban Vergara" userId="a52aeeeda572a90d" providerId="LiveId" clId="{4BE59846-2A03-4E1F-A304-FB07B5353B9E}" dt="2018-03-24T23:57:57.244" v="19218" actId="1076"/>
          <ac:spMkLst>
            <pc:docMk/>
            <pc:sldMk cId="3597580226" sldId="298"/>
            <ac:spMk id="124" creationId="{00000000-0000-0000-0000-000000000000}"/>
          </ac:spMkLst>
        </pc:spChg>
      </pc:sldChg>
      <pc:sldChg chg="add ord modNotesTx">
        <pc:chgData name="Esteban Vergara" userId="a52aeeeda572a90d" providerId="LiveId" clId="{4BE59846-2A03-4E1F-A304-FB07B5353B9E}" dt="2018-03-24T23:55:06.884" v="19166" actId="20577"/>
        <pc:sldMkLst>
          <pc:docMk/>
          <pc:sldMk cId="2518600920" sldId="299"/>
        </pc:sldMkLst>
      </pc:sldChg>
      <pc:sldChg chg="modSp add modNotesTx">
        <pc:chgData name="Esteban Vergara" userId="a52aeeeda572a90d" providerId="LiveId" clId="{4BE59846-2A03-4E1F-A304-FB07B5353B9E}" dt="2018-03-25T07:14:56.898" v="21316" actId="20577"/>
        <pc:sldMkLst>
          <pc:docMk/>
          <pc:sldMk cId="2906163791" sldId="300"/>
        </pc:sldMkLst>
        <pc:spChg chg="mod">
          <ac:chgData name="Esteban Vergara" userId="a52aeeeda572a90d" providerId="LiveId" clId="{4BE59846-2A03-4E1F-A304-FB07B5353B9E}" dt="2018-03-25T00:02:46.429" v="19310" actId="20577"/>
          <ac:spMkLst>
            <pc:docMk/>
            <pc:sldMk cId="2906163791" sldId="300"/>
            <ac:spMk id="124" creationId="{00000000-0000-0000-0000-000000000000}"/>
          </ac:spMkLst>
        </pc:spChg>
      </pc:sldChg>
      <pc:sldChg chg="modSp add modNotesTx">
        <pc:chgData name="Esteban Vergara" userId="a52aeeeda572a90d" providerId="LiveId" clId="{4BE59846-2A03-4E1F-A304-FB07B5353B9E}" dt="2018-03-25T00:11:25.888" v="19681" actId="20577"/>
        <pc:sldMkLst>
          <pc:docMk/>
          <pc:sldMk cId="1457970738" sldId="301"/>
        </pc:sldMkLst>
        <pc:spChg chg="mod">
          <ac:chgData name="Esteban Vergara" userId="a52aeeeda572a90d" providerId="LiveId" clId="{4BE59846-2A03-4E1F-A304-FB07B5353B9E}" dt="2018-03-25T00:07:28.741" v="19478" actId="1076"/>
          <ac:spMkLst>
            <pc:docMk/>
            <pc:sldMk cId="1457970738" sldId="301"/>
            <ac:spMk id="71" creationId="{00000000-0000-0000-0000-000000000000}"/>
          </ac:spMkLst>
        </pc:spChg>
      </pc:sldChg>
      <pc:sldMasterChg chg="delSldLayout">
        <pc:chgData name="Esteban Vergara" userId="a52aeeeda572a90d" providerId="LiveId" clId="{4BE59846-2A03-4E1F-A304-FB07B5353B9E}" dt="2018-03-25T00:12:51.894" v="19685" actId="2696"/>
        <pc:sldMasterMkLst>
          <pc:docMk/>
          <pc:sldMasterMk cId="0" sldId="2147483657"/>
        </pc:sldMasterMkLst>
        <pc:sldLayoutChg chg="del">
          <pc:chgData name="Esteban Vergara" userId="a52aeeeda572a90d" providerId="LiveId" clId="{4BE59846-2A03-4E1F-A304-FB07B5353B9E}" dt="2018-03-25T00:12:51.894" v="19685" actId="2696"/>
          <pc:sldLayoutMkLst>
            <pc:docMk/>
            <pc:sldMasterMk cId="0" sldId="2147483657"/>
            <pc:sldLayoutMk cId="0" sldId="2147483651"/>
          </pc:sldLayoutMkLst>
        </pc:sldLayoutChg>
        <pc:sldLayoutChg chg="del">
          <pc:chgData name="Esteban Vergara" userId="a52aeeeda572a90d" providerId="LiveId" clId="{4BE59846-2A03-4E1F-A304-FB07B5353B9E}" dt="2018-03-25T00:12:28.932" v="19683" actId="2696"/>
          <pc:sldLayoutMkLst>
            <pc:docMk/>
            <pc:sldMasterMk cId="0" sldId="2147483657"/>
            <pc:sldLayoutMk cId="0" sldId="2147483652"/>
          </pc:sldLayoutMkLst>
        </pc:sldLayoutChg>
        <pc:sldLayoutChg chg="del">
          <pc:chgData name="Esteban Vergara" userId="a52aeeeda572a90d" providerId="LiveId" clId="{4BE59846-2A03-4E1F-A304-FB07B5353B9E}" dt="2018-03-24T09:42:47.692" v="5793" actId="2696"/>
          <pc:sldLayoutMkLst>
            <pc:docMk/>
            <pc:sldMasterMk cId="0" sldId="2147483657"/>
            <pc:sldLayoutMk cId="0" sldId="2147483654"/>
          </pc:sldLayoutMkLst>
        </pc:sldLayoutChg>
        <pc:sldLayoutChg chg="del">
          <pc:chgData name="Esteban Vergara" userId="a52aeeeda572a90d" providerId="LiveId" clId="{4BE59846-2A03-4E1F-A304-FB07B5353B9E}" dt="2018-03-24T09:42:47.712" v="5796" actId="2696"/>
          <pc:sldLayoutMkLst>
            <pc:docMk/>
            <pc:sldMasterMk cId="0" sldId="2147483657"/>
            <pc:sldLayoutMk cId="0" sldId="2147483655"/>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Shape 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 name="Shape 4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s-ES" dirty="0"/>
              <a:t>Hoy celebramos el domingo de ramos, y llegamos a este tiempo de semana santa un poco sin darnos cuenta, casi pensando que aún estamos en navidades. En términos generales, y por favor, sin ánimos de ofender a quien lo haya hecho, pasamos sin detenernos mucho a pensar en el significado de todo esto para nuestra vida como cristianos, y además, como los niños tienen vacaciones y el resto más días festivos, pues hasta nos sirve para desconectar y olvidarnos de todo y pasear por ahí.</a:t>
            </a:r>
          </a:p>
          <a:p>
            <a:pPr marL="0" lvl="0" indent="0">
              <a:spcBef>
                <a:spcPts val="0"/>
              </a:spcBef>
              <a:spcAft>
                <a:spcPts val="0"/>
              </a:spcAft>
              <a:buNone/>
            </a:pPr>
            <a:endParaRPr lang="es-ES" dirty="0"/>
          </a:p>
          <a:p>
            <a:pPr marL="0" lvl="0" indent="0">
              <a:spcBef>
                <a:spcPts val="0"/>
              </a:spcBef>
              <a:spcAft>
                <a:spcPts val="0"/>
              </a:spcAft>
              <a:buNone/>
            </a:pPr>
            <a:r>
              <a:rPr lang="es-ES" dirty="0"/>
              <a:t>No quiero decir que no debáis viajar o no podáis salir de paseo, simplemente que en nuestra modernidad, donde el mundo se ha encargado de edulcorar todas las celebraciones cristianas a más no poder, donde el nacimiento de Cristo se cambia por un señor vestido de rojo y el “espíritu de la navidad”, su muerte por las vacaciones y el conejo de pascua, y así con cada cosa. Nuestro desafío como cristianos, nos vayamos de vacaciones o no, nos demos regalos en navidad o no, es aprovechar estos tiempos para reflexionar sobre el significado de las cosas que Jesús ha hecho y la manera en que cambia nuestra vida. Hagamos lo que hagamos, no dejemos de meditar en la obra de Jesús durante esta semana santa.</a:t>
            </a:r>
          </a:p>
          <a:p>
            <a:pPr marL="0" lvl="0" indent="0">
              <a:spcBef>
                <a:spcPts val="0"/>
              </a:spcBef>
              <a:spcAft>
                <a:spcPts val="0"/>
              </a:spcAft>
              <a:buNone/>
            </a:pPr>
            <a:endParaRPr lang="es-ES" dirty="0"/>
          </a:p>
          <a:p>
            <a:pPr marL="0" lvl="0" indent="0">
              <a:spcBef>
                <a:spcPts val="0"/>
              </a:spcBef>
              <a:spcAft>
                <a:spcPts val="0"/>
              </a:spcAft>
              <a:buNone/>
            </a:pPr>
            <a:r>
              <a:rPr lang="es-ES" dirty="0"/>
              <a:t>Y hoy nos toca hablar del momento en el cuál Jesús lava los pies a sus discípulos.</a:t>
            </a:r>
          </a:p>
          <a:p>
            <a:pPr marL="0" lvl="0" indent="0">
              <a:spcBef>
                <a:spcPts val="0"/>
              </a:spcBef>
              <a:spcAft>
                <a:spcPts val="0"/>
              </a:spcAft>
              <a:buNone/>
            </a:pPr>
            <a:endParaRPr lang="es-ES" dirty="0"/>
          </a:p>
          <a:p>
            <a:pPr marL="0" lvl="0" indent="0">
              <a:spcBef>
                <a:spcPts val="0"/>
              </a:spcBef>
              <a:spcAft>
                <a:spcPts val="0"/>
              </a:spcAft>
              <a:buNone/>
            </a:pPr>
            <a:r>
              <a:rPr lang="es-ES" dirty="0"/>
              <a:t>Así que vamos a orar.</a:t>
            </a:r>
          </a:p>
          <a:p>
            <a:pPr marL="0" lvl="0" indent="0">
              <a:spcBef>
                <a:spcPts val="0"/>
              </a:spcBef>
              <a:spcAft>
                <a:spcPts val="0"/>
              </a:spcAft>
              <a:buNone/>
            </a:pPr>
            <a:endParaRPr lang="es-ES" dirty="0"/>
          </a:p>
          <a:p>
            <a:pPr marL="0" lvl="0" indent="0">
              <a:spcBef>
                <a:spcPts val="0"/>
              </a:spcBef>
              <a:spcAft>
                <a:spcPts val="0"/>
              </a:spcAft>
              <a:buNone/>
            </a:pPr>
            <a:r>
              <a:rPr lang="es-ES" dirty="0"/>
              <a:t>------</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s-ES" sz="1100" b="0" dirty="0"/>
              <a:t>En Isaías 9:6-7 dice:</a:t>
            </a:r>
          </a:p>
          <a:p>
            <a:pPr marL="0" lvl="0" indent="0">
              <a:spcBef>
                <a:spcPts val="0"/>
              </a:spcBef>
              <a:spcAft>
                <a:spcPts val="0"/>
              </a:spcAft>
              <a:buNone/>
            </a:pPr>
            <a:endParaRPr lang="es-ES" sz="1100" b="0" dirty="0"/>
          </a:p>
          <a:p>
            <a:pPr marL="0" lvl="0" indent="0">
              <a:spcBef>
                <a:spcPts val="0"/>
              </a:spcBef>
              <a:spcAft>
                <a:spcPts val="0"/>
              </a:spcAft>
              <a:buNone/>
            </a:pPr>
            <a:r>
              <a:rPr lang="es-ES" sz="1100" b="0" kern="1200" dirty="0">
                <a:solidFill>
                  <a:schemeClr val="bg1"/>
                </a:solidFill>
              </a:rPr>
              <a:t>Porque un niño nos ha nacido, hijo nos ha sido dado, y el principado sobre su hombro.</a:t>
            </a:r>
            <a:br>
              <a:rPr lang="es-ES" sz="1100" b="0" dirty="0">
                <a:solidFill>
                  <a:schemeClr val="bg1"/>
                </a:solidFill>
              </a:rPr>
            </a:br>
            <a:r>
              <a:rPr lang="es-ES" sz="1100" b="0" kern="1200" dirty="0">
                <a:solidFill>
                  <a:schemeClr val="bg1"/>
                </a:solidFill>
              </a:rPr>
              <a:t>Se llamará su nombre </a:t>
            </a:r>
            <a:r>
              <a:rPr lang="es-ES" sz="1100" kern="1200" dirty="0">
                <a:solidFill>
                  <a:schemeClr val="tx1"/>
                </a:solidFill>
              </a:rPr>
              <a:t>«Admirable consejero», «Dios fuerte», «Padre eterno», «Príncipe de paz». </a:t>
            </a:r>
            <a:r>
              <a:rPr lang="es-ES" sz="1100" b="0" kern="1200" dirty="0">
                <a:solidFill>
                  <a:schemeClr val="bg1"/>
                </a:solidFill>
              </a:rPr>
              <a:t>Lo dilatado de su imperio y la paz no tendrán límite sobre el trono de David y sobre su reino, disponiéndolo y confirmándolo en juicio y en justicia desde ahora y para siempre.</a:t>
            </a:r>
            <a:br>
              <a:rPr lang="es-ES" sz="1100" b="0" kern="1200" dirty="0">
                <a:solidFill>
                  <a:schemeClr val="bg1"/>
                </a:solidFill>
              </a:rPr>
            </a:br>
            <a:r>
              <a:rPr lang="es-ES" sz="1100" b="0" kern="1200" dirty="0">
                <a:solidFill>
                  <a:schemeClr val="bg1"/>
                </a:solidFill>
              </a:rPr>
              <a:t>							Isaías 9:6-7</a:t>
            </a:r>
          </a:p>
          <a:p>
            <a:pPr marL="0" lvl="0" indent="0">
              <a:spcBef>
                <a:spcPts val="0"/>
              </a:spcBef>
              <a:spcAft>
                <a:spcPts val="0"/>
              </a:spcAft>
              <a:buNone/>
            </a:pPr>
            <a:endParaRPr lang="es-ES" sz="1100" b="0" i="0" kern="1200" dirty="0">
              <a:solidFill>
                <a:schemeClr val="tx1"/>
              </a:solidFill>
              <a:effectLst/>
              <a:latin typeface="+mn-lt"/>
              <a:ea typeface="+mn-ea"/>
              <a:cs typeface="+mn-cs"/>
            </a:endParaRPr>
          </a:p>
          <a:p>
            <a:pPr marL="0" lvl="0" indent="0">
              <a:spcBef>
                <a:spcPts val="0"/>
              </a:spcBef>
              <a:spcAft>
                <a:spcPts val="0"/>
              </a:spcAft>
              <a:buNone/>
            </a:pPr>
            <a:r>
              <a:rPr lang="es-ES" sz="1100" b="0" i="0" kern="1200" dirty="0">
                <a:solidFill>
                  <a:schemeClr val="tx1"/>
                </a:solidFill>
                <a:effectLst/>
                <a:latin typeface="+mn-lt"/>
                <a:ea typeface="+mn-ea"/>
                <a:cs typeface="+mn-cs"/>
              </a:rPr>
              <a:t>Este es el Jesús del que habla el profeta Isaías. Vestido de Dios poderoso con un imperio ilimitado. Ese es nuestro Dios. Este es el Mesías que fue a la cruz.</a:t>
            </a:r>
          </a:p>
          <a:p>
            <a:pPr marL="0" lvl="0" indent="0">
              <a:spcBef>
                <a:spcPts val="0"/>
              </a:spcBef>
              <a:spcAft>
                <a:spcPts val="0"/>
              </a:spcAft>
              <a:buNone/>
            </a:pPr>
            <a:endParaRPr lang="es-ES" sz="1100" b="0" i="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5570710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s-ES" sz="1100" b="0" i="0" kern="1200" dirty="0">
                <a:solidFill>
                  <a:schemeClr val="tx1"/>
                </a:solidFill>
                <a:effectLst/>
                <a:latin typeface="+mn-lt"/>
                <a:ea typeface="+mn-ea"/>
                <a:cs typeface="+mn-cs"/>
              </a:rPr>
              <a:t>Y cuando nació Jesús, vinieron los ángeles, los pastores y también llegaron un poco más tarde los sabios desde el oriente. Y cuando vinieron a Herodes para averiguar acerca del mensaje que seguían le preguntaron:</a:t>
            </a:r>
          </a:p>
          <a:p>
            <a:pPr marL="0" lvl="0" indent="0">
              <a:spcBef>
                <a:spcPts val="0"/>
              </a:spcBef>
              <a:spcAft>
                <a:spcPts val="0"/>
              </a:spcAft>
              <a:buNone/>
            </a:pPr>
            <a:endParaRPr lang="es-ES" sz="1100" b="0" i="0" kern="1200" dirty="0">
              <a:solidFill>
                <a:schemeClr val="tx1"/>
              </a:solidFill>
              <a:effectLst/>
              <a:latin typeface="+mn-lt"/>
              <a:ea typeface="+mn-ea"/>
              <a:cs typeface="+mn-cs"/>
            </a:endParaRPr>
          </a:p>
          <a:p>
            <a:pPr marL="139700" indent="0">
              <a:buNone/>
            </a:pPr>
            <a:r>
              <a:rPr lang="es-ES" sz="1100" b="0" i="0" kern="1200" dirty="0">
                <a:solidFill>
                  <a:schemeClr val="tx1"/>
                </a:solidFill>
                <a:effectLst/>
                <a:latin typeface="+mn-lt"/>
                <a:ea typeface="+mn-ea"/>
                <a:cs typeface="+mn-cs"/>
              </a:rPr>
              <a:t>1Cuando Jesús nació, en Belén de Judea, en días del rey Herodes, llegaron del oriente a Jerusalén unos sabios, 2preguntando:</a:t>
            </a:r>
          </a:p>
          <a:p>
            <a:pPr marL="139700" indent="0">
              <a:buNone/>
            </a:pPr>
            <a:r>
              <a:rPr lang="es-ES" sz="1100" b="0" i="0" kern="1200" dirty="0">
                <a:solidFill>
                  <a:schemeClr val="tx1"/>
                </a:solidFill>
                <a:effectLst/>
                <a:latin typeface="+mn-lt"/>
                <a:ea typeface="+mn-ea"/>
                <a:cs typeface="+mn-cs"/>
              </a:rPr>
              <a:t>—¿Dónde está el </a:t>
            </a:r>
            <a:r>
              <a:rPr lang="es-ES" sz="1100" b="1" i="0" kern="1200" dirty="0">
                <a:solidFill>
                  <a:schemeClr val="tx1"/>
                </a:solidFill>
                <a:effectLst/>
                <a:latin typeface="+mn-lt"/>
                <a:ea typeface="+mn-ea"/>
                <a:cs typeface="+mn-cs"/>
              </a:rPr>
              <a:t>rey de los judíos que ha nacido</a:t>
            </a:r>
            <a:r>
              <a:rPr lang="es-ES" sz="1100" b="0" i="0" kern="1200" dirty="0">
                <a:solidFill>
                  <a:schemeClr val="tx1"/>
                </a:solidFill>
                <a:effectLst/>
                <a:latin typeface="+mn-lt"/>
                <a:ea typeface="+mn-ea"/>
                <a:cs typeface="+mn-cs"/>
              </a:rPr>
              <a:t>?, pues su estrella hemos visto en el oriente y </a:t>
            </a:r>
            <a:r>
              <a:rPr lang="es-ES" sz="1100" b="1" i="0" kern="1200" dirty="0">
                <a:solidFill>
                  <a:schemeClr val="tx1"/>
                </a:solidFill>
                <a:effectLst/>
                <a:latin typeface="+mn-lt"/>
                <a:ea typeface="+mn-ea"/>
                <a:cs typeface="+mn-cs"/>
              </a:rPr>
              <a:t>venimos a adorarlo</a:t>
            </a:r>
            <a:r>
              <a:rPr lang="es-ES" sz="1100" b="0" i="0" kern="1200" dirty="0">
                <a:solidFill>
                  <a:schemeClr val="tx1"/>
                </a:solidFill>
                <a:effectLst/>
                <a:latin typeface="+mn-lt"/>
                <a:ea typeface="+mn-ea"/>
                <a:cs typeface="+mn-cs"/>
              </a:rPr>
              <a:t>.</a:t>
            </a:r>
          </a:p>
          <a:p>
            <a:pPr marL="139700" indent="0">
              <a:buNone/>
            </a:pPr>
            <a:endParaRPr lang="es-ES" sz="1100" b="0" i="0" kern="1200" dirty="0">
              <a:solidFill>
                <a:schemeClr val="tx1"/>
              </a:solidFill>
              <a:effectLst/>
              <a:latin typeface="+mn-lt"/>
              <a:ea typeface="+mn-ea"/>
              <a:cs typeface="+mn-cs"/>
            </a:endParaRPr>
          </a:p>
          <a:p>
            <a:pPr marL="139700" indent="0">
              <a:buNone/>
            </a:pPr>
            <a:r>
              <a:rPr lang="es-ES" sz="1100" b="0" i="0" kern="1200" dirty="0">
                <a:solidFill>
                  <a:schemeClr val="tx1"/>
                </a:solidFill>
                <a:effectLst/>
                <a:latin typeface="+mn-lt"/>
                <a:ea typeface="+mn-ea"/>
                <a:cs typeface="+mn-cs"/>
              </a:rPr>
              <a:t>Mateo 2:1-2</a:t>
            </a:r>
          </a:p>
          <a:p>
            <a:pPr marL="0" lvl="0" indent="0">
              <a:spcBef>
                <a:spcPts val="0"/>
              </a:spcBef>
              <a:spcAft>
                <a:spcPts val="0"/>
              </a:spcAft>
              <a:buNone/>
            </a:pPr>
            <a:endParaRPr lang="es-ES" sz="1100" b="0" i="0" kern="1200" dirty="0">
              <a:solidFill>
                <a:schemeClr val="tx1"/>
              </a:solidFill>
              <a:effectLst/>
              <a:latin typeface="+mn-lt"/>
              <a:ea typeface="+mn-ea"/>
              <a:cs typeface="+mn-cs"/>
            </a:endParaRPr>
          </a:p>
          <a:p>
            <a:pPr marL="0" lvl="0" indent="0">
              <a:spcBef>
                <a:spcPts val="0"/>
              </a:spcBef>
              <a:spcAft>
                <a:spcPts val="0"/>
              </a:spcAft>
              <a:buNone/>
            </a:pPr>
            <a:r>
              <a:rPr lang="es-ES" sz="1100" b="0" i="0" kern="1200" dirty="0">
                <a:solidFill>
                  <a:schemeClr val="tx1"/>
                </a:solidFill>
                <a:effectLst/>
                <a:latin typeface="+mn-lt"/>
                <a:ea typeface="+mn-ea"/>
                <a:cs typeface="+mn-cs"/>
              </a:rPr>
              <a:t>Ese es nuestro Jesús, que el cielo y la tierra habla de su poder. Que mueve a ángeles, a humildes pastores y sabios del otro lado del mundo de esa época para adorarle.</a:t>
            </a:r>
          </a:p>
          <a:p>
            <a:pPr marL="0" lvl="0" indent="0">
              <a:spcBef>
                <a:spcPts val="0"/>
              </a:spcBef>
              <a:spcAft>
                <a:spcPts val="0"/>
              </a:spcAft>
              <a:buNone/>
            </a:pPr>
            <a:endParaRPr lang="es-ES" sz="1100" b="0" i="0" kern="1200" dirty="0">
              <a:solidFill>
                <a:schemeClr val="tx1"/>
              </a:solidFill>
              <a:effectLst/>
              <a:latin typeface="+mn-lt"/>
              <a:ea typeface="+mn-ea"/>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s-ES" sz="1100" b="0" i="0" kern="1200" dirty="0">
                <a:solidFill>
                  <a:schemeClr val="tx1"/>
                </a:solidFill>
                <a:effectLst/>
                <a:latin typeface="+mn-lt"/>
                <a:ea typeface="+mn-ea"/>
                <a:cs typeface="+mn-cs"/>
              </a:rPr>
              <a:t>Pero no son sólo las profecías o su nacimiento, toda su vida nos habla y sigue hablando de su poder, de su señorío y de sus enseñanzas.</a:t>
            </a:r>
          </a:p>
          <a:p>
            <a:pPr marL="0" lvl="0" indent="0">
              <a:spcBef>
                <a:spcPts val="0"/>
              </a:spcBef>
              <a:spcAft>
                <a:spcPts val="0"/>
              </a:spcAft>
              <a:buNone/>
            </a:pPr>
            <a:endParaRPr lang="es-ES" sz="1100" b="0" i="0" kern="1200" dirty="0">
              <a:solidFill>
                <a:schemeClr val="tx1"/>
              </a:solidFill>
              <a:effectLst/>
              <a:latin typeface="+mn-lt"/>
              <a:ea typeface="+mn-ea"/>
              <a:cs typeface="+mn-cs"/>
            </a:endParaRPr>
          </a:p>
          <a:p>
            <a:pPr marL="0" lvl="0" indent="0">
              <a:spcBef>
                <a:spcPts val="0"/>
              </a:spcBef>
              <a:spcAft>
                <a:spcPts val="0"/>
              </a:spcAft>
              <a:buNone/>
            </a:pPr>
            <a:r>
              <a:rPr lang="es-ES" sz="1100" b="0" i="0" kern="1200" dirty="0">
                <a:solidFill>
                  <a:schemeClr val="tx1"/>
                </a:solidFill>
                <a:effectLst/>
                <a:latin typeface="+mn-lt"/>
                <a:ea typeface="+mn-ea"/>
                <a:cs typeface="+mn-cs"/>
              </a:rPr>
              <a:t>Cuando Jesús fue bautizado por Juan el bautista, cuando salió de las aguas, la biblia nos dice:</a:t>
            </a:r>
          </a:p>
          <a:p>
            <a:pPr marL="0" lvl="0" indent="0">
              <a:spcBef>
                <a:spcPts val="0"/>
              </a:spcBef>
              <a:spcAft>
                <a:spcPts val="0"/>
              </a:spcAft>
              <a:buNone/>
            </a:pPr>
            <a:endParaRPr lang="es-ES" sz="1100" b="0" i="0" kern="1200" dirty="0">
              <a:solidFill>
                <a:schemeClr val="tx1"/>
              </a:solidFill>
              <a:effectLst/>
              <a:latin typeface="+mn-lt"/>
              <a:ea typeface="+mn-ea"/>
              <a:cs typeface="+mn-cs"/>
            </a:endParaRPr>
          </a:p>
          <a:p>
            <a:pPr marL="0" lvl="0" indent="0">
              <a:spcBef>
                <a:spcPts val="0"/>
              </a:spcBef>
              <a:spcAft>
                <a:spcPts val="0"/>
              </a:spcAft>
              <a:buNone/>
            </a:pPr>
            <a:r>
              <a:rPr lang="es-ES" sz="1100" b="0" i="0" kern="1200" dirty="0">
                <a:solidFill>
                  <a:schemeClr val="tx1"/>
                </a:solidFill>
                <a:effectLst/>
                <a:latin typeface="+mn-lt"/>
                <a:ea typeface="+mn-ea"/>
                <a:cs typeface="+mn-cs"/>
              </a:rPr>
              <a:t>Y Jesús, después que fue bautizado, subió enseguida del agua, y en ese momento los cielos le fueron abiertos, y vio al Espíritu de Dios que descendía como paloma y se posaba sobre él. 17Y se oyó una voz de los cielos que decía: «Éste es mi Hijo amado, en quien tengo complacencia.»</a:t>
            </a:r>
          </a:p>
          <a:p>
            <a:pPr marL="0" lvl="0" indent="0">
              <a:spcBef>
                <a:spcPts val="0"/>
              </a:spcBef>
              <a:spcAft>
                <a:spcPts val="0"/>
              </a:spcAft>
              <a:buNone/>
            </a:pPr>
            <a:r>
              <a:rPr lang="es-ES" sz="1100" b="0" i="0" kern="1200" dirty="0">
                <a:solidFill>
                  <a:schemeClr val="tx1"/>
                </a:solidFill>
                <a:effectLst/>
                <a:latin typeface="+mn-lt"/>
                <a:ea typeface="+mn-ea"/>
                <a:cs typeface="+mn-cs"/>
              </a:rPr>
              <a:t>Mateo 3:16</a:t>
            </a:r>
          </a:p>
          <a:p>
            <a:pPr marL="0" lvl="0" indent="0">
              <a:spcBef>
                <a:spcPts val="0"/>
              </a:spcBef>
              <a:spcAft>
                <a:spcPts val="0"/>
              </a:spcAft>
              <a:buNone/>
            </a:pPr>
            <a:endParaRPr lang="es-ES" sz="1100" b="0" i="0" kern="1200" dirty="0">
              <a:solidFill>
                <a:schemeClr val="tx1"/>
              </a:solidFill>
              <a:effectLst/>
              <a:latin typeface="+mn-lt"/>
              <a:ea typeface="+mn-ea"/>
              <a:cs typeface="+mn-cs"/>
            </a:endParaRPr>
          </a:p>
          <a:p>
            <a:pPr marL="0" lvl="0" indent="0">
              <a:spcBef>
                <a:spcPts val="0"/>
              </a:spcBef>
              <a:spcAft>
                <a:spcPts val="0"/>
              </a:spcAft>
              <a:buNone/>
            </a:pPr>
            <a:r>
              <a:rPr lang="es-ES" sz="1100" b="0" i="0" kern="1200" dirty="0">
                <a:solidFill>
                  <a:schemeClr val="tx1"/>
                </a:solidFill>
                <a:effectLst/>
                <a:latin typeface="+mn-lt"/>
                <a:ea typeface="+mn-ea"/>
                <a:cs typeface="+mn-cs"/>
              </a:rPr>
              <a:t>Os vais a la idea del poder, autoridad y majestad de Jesús. Ese es el Jesús que reina y es Señor en nuestra vida. Este es el Jesús que hoy te llama a que le reconozcas como el Señor de tu vida si aun no los has hecho.</a:t>
            </a:r>
          </a:p>
          <a:p>
            <a:pPr marL="0" lvl="0" indent="0">
              <a:spcBef>
                <a:spcPts val="0"/>
              </a:spcBef>
              <a:spcAft>
                <a:spcPts val="0"/>
              </a:spcAft>
              <a:buNone/>
            </a:pPr>
            <a:endParaRPr lang="es-ES" sz="1100" b="0" i="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6174469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s-ES" sz="1100" b="0" i="0" kern="1200" dirty="0">
                <a:solidFill>
                  <a:schemeClr val="tx1"/>
                </a:solidFill>
                <a:effectLst/>
                <a:latin typeface="+mn-lt"/>
                <a:ea typeface="+mn-ea"/>
                <a:cs typeface="+mn-cs"/>
              </a:rPr>
              <a:t>Es el mismo Jesús que nos dejó el sermón del monte. Vaya enseñanzas revolucionarias, en esa época y ahora mismo para nuestras vidas. </a:t>
            </a:r>
          </a:p>
          <a:p>
            <a:pPr marL="0" lvl="0" indent="0">
              <a:spcBef>
                <a:spcPts val="0"/>
              </a:spcBef>
              <a:spcAft>
                <a:spcPts val="0"/>
              </a:spcAft>
              <a:buNone/>
            </a:pPr>
            <a:endParaRPr lang="es-ES" sz="1100" b="0" i="0" kern="1200" dirty="0">
              <a:solidFill>
                <a:schemeClr val="tx1"/>
              </a:solidFill>
              <a:effectLst/>
              <a:latin typeface="+mn-lt"/>
              <a:ea typeface="+mn-ea"/>
              <a:cs typeface="+mn-cs"/>
            </a:endParaRPr>
          </a:p>
          <a:p>
            <a:pPr marL="139700" indent="0">
              <a:buNone/>
            </a:pPr>
            <a:r>
              <a:rPr lang="es-ES" sz="1100" b="0" i="0" kern="1200" dirty="0">
                <a:solidFill>
                  <a:schemeClr val="tx1"/>
                </a:solidFill>
                <a:effectLst/>
                <a:latin typeface="+mn-lt"/>
                <a:ea typeface="+mn-ea"/>
                <a:cs typeface="+mn-cs"/>
              </a:rPr>
              <a:t>«Bienaventurados los pobres en espíritu,</a:t>
            </a:r>
          </a:p>
          <a:p>
            <a:pPr marL="139700" indent="0">
              <a:buNone/>
            </a:pPr>
            <a:r>
              <a:rPr lang="es-ES" sz="1100" b="0" i="0" kern="1200" dirty="0">
                <a:solidFill>
                  <a:schemeClr val="tx1"/>
                </a:solidFill>
                <a:effectLst/>
                <a:latin typeface="+mn-lt"/>
                <a:ea typeface="+mn-ea"/>
                <a:cs typeface="+mn-cs"/>
              </a:rPr>
              <a:t>porque de ellos es el reino de los cielos.</a:t>
            </a:r>
          </a:p>
          <a:p>
            <a:pPr marL="139700" indent="0">
              <a:buNone/>
            </a:pPr>
            <a:r>
              <a:rPr lang="es-ES" sz="1100" b="0" i="0" kern="1200" dirty="0">
                <a:solidFill>
                  <a:schemeClr val="tx1"/>
                </a:solidFill>
                <a:effectLst/>
                <a:latin typeface="+mn-lt"/>
                <a:ea typeface="+mn-ea"/>
                <a:cs typeface="+mn-cs"/>
              </a:rPr>
              <a:t>4Bienaventurados los que lloran,</a:t>
            </a:r>
          </a:p>
          <a:p>
            <a:pPr marL="139700" indent="0">
              <a:buNone/>
            </a:pPr>
            <a:r>
              <a:rPr lang="es-ES" sz="1100" b="0" i="0" kern="1200" dirty="0">
                <a:solidFill>
                  <a:schemeClr val="tx1"/>
                </a:solidFill>
                <a:effectLst/>
                <a:latin typeface="+mn-lt"/>
                <a:ea typeface="+mn-ea"/>
                <a:cs typeface="+mn-cs"/>
              </a:rPr>
              <a:t>porque recibirán consolación.</a:t>
            </a:r>
          </a:p>
          <a:p>
            <a:pPr marL="139700" indent="0">
              <a:buNone/>
            </a:pPr>
            <a:r>
              <a:rPr lang="es-ES" sz="1100" b="0" i="0" kern="1200" dirty="0">
                <a:solidFill>
                  <a:schemeClr val="tx1"/>
                </a:solidFill>
                <a:effectLst/>
                <a:latin typeface="+mn-lt"/>
                <a:ea typeface="+mn-ea"/>
                <a:cs typeface="+mn-cs"/>
              </a:rPr>
              <a:t>5Bienaventurados los mansos,</a:t>
            </a:r>
          </a:p>
          <a:p>
            <a:pPr marL="139700" indent="0">
              <a:buNone/>
            </a:pPr>
            <a:r>
              <a:rPr lang="es-ES" sz="1100" b="0" i="0" kern="1200" dirty="0">
                <a:solidFill>
                  <a:schemeClr val="tx1"/>
                </a:solidFill>
                <a:effectLst/>
                <a:latin typeface="+mn-lt"/>
                <a:ea typeface="+mn-ea"/>
                <a:cs typeface="+mn-cs"/>
              </a:rPr>
              <a:t>porque recibirán la tierra por heredad.</a:t>
            </a:r>
          </a:p>
          <a:p>
            <a:pPr marL="139700" indent="0">
              <a:buNone/>
            </a:pPr>
            <a:r>
              <a:rPr lang="es-ES" sz="1100" b="0" i="0" kern="1200" dirty="0">
                <a:solidFill>
                  <a:schemeClr val="tx1"/>
                </a:solidFill>
                <a:effectLst/>
                <a:latin typeface="+mn-lt"/>
                <a:ea typeface="+mn-ea"/>
                <a:cs typeface="+mn-cs"/>
              </a:rPr>
              <a:t>6Bienaventurados los que tienen hambre y sed de justicia,</a:t>
            </a:r>
          </a:p>
          <a:p>
            <a:pPr marL="139700" indent="0">
              <a:buNone/>
            </a:pPr>
            <a:r>
              <a:rPr lang="es-ES" sz="1100" b="0" i="0" kern="1200" dirty="0">
                <a:solidFill>
                  <a:schemeClr val="tx1"/>
                </a:solidFill>
                <a:effectLst/>
                <a:latin typeface="+mn-lt"/>
                <a:ea typeface="+mn-ea"/>
                <a:cs typeface="+mn-cs"/>
              </a:rPr>
              <a:t>porque serán saciados.</a:t>
            </a:r>
          </a:p>
          <a:p>
            <a:pPr marL="139700" indent="0">
              <a:buNone/>
            </a:pPr>
            <a:r>
              <a:rPr lang="es-ES" sz="1100" b="0" i="0" kern="1200" dirty="0">
                <a:solidFill>
                  <a:schemeClr val="tx1"/>
                </a:solidFill>
                <a:effectLst/>
                <a:latin typeface="+mn-lt"/>
                <a:ea typeface="+mn-ea"/>
                <a:cs typeface="+mn-cs"/>
              </a:rPr>
              <a:t>7Bienaventurados los misericordiosos,</a:t>
            </a:r>
          </a:p>
          <a:p>
            <a:pPr marL="139700" indent="0">
              <a:buNone/>
            </a:pPr>
            <a:r>
              <a:rPr lang="es-ES" sz="1100" b="0" i="0" kern="1200" dirty="0">
                <a:solidFill>
                  <a:schemeClr val="tx1"/>
                </a:solidFill>
                <a:effectLst/>
                <a:latin typeface="+mn-lt"/>
                <a:ea typeface="+mn-ea"/>
                <a:cs typeface="+mn-cs"/>
              </a:rPr>
              <a:t>porque alcanzarán misericordia.</a:t>
            </a:r>
          </a:p>
        </p:txBody>
      </p:sp>
    </p:spTree>
    <p:extLst>
      <p:ext uri="{BB962C8B-B14F-4D97-AF65-F5344CB8AC3E}">
        <p14:creationId xmlns:p14="http://schemas.microsoft.com/office/powerpoint/2010/main" val="38653925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indent="0">
              <a:buNone/>
            </a:pPr>
            <a:r>
              <a:rPr lang="es-ES" sz="1100" b="0" i="0" kern="1200" dirty="0">
                <a:solidFill>
                  <a:schemeClr val="tx1"/>
                </a:solidFill>
                <a:effectLst/>
                <a:latin typeface="+mn-lt"/>
                <a:ea typeface="+mn-ea"/>
                <a:cs typeface="+mn-cs"/>
              </a:rPr>
              <a:t>Bienaventurados los de limpio corazón,</a:t>
            </a:r>
          </a:p>
          <a:p>
            <a:pPr marL="139700" indent="0">
              <a:buNone/>
            </a:pPr>
            <a:r>
              <a:rPr lang="es-ES" sz="1100" b="0" i="0" kern="1200" dirty="0">
                <a:solidFill>
                  <a:schemeClr val="tx1"/>
                </a:solidFill>
                <a:effectLst/>
                <a:latin typeface="+mn-lt"/>
                <a:ea typeface="+mn-ea"/>
                <a:cs typeface="+mn-cs"/>
              </a:rPr>
              <a:t>porque verán a Dios.</a:t>
            </a:r>
          </a:p>
          <a:p>
            <a:pPr marL="139700" indent="0">
              <a:buNone/>
            </a:pPr>
            <a:r>
              <a:rPr lang="es-ES" sz="1100" b="0" i="0" kern="1200" dirty="0">
                <a:solidFill>
                  <a:schemeClr val="tx1"/>
                </a:solidFill>
                <a:effectLst/>
                <a:latin typeface="+mn-lt"/>
                <a:ea typeface="+mn-ea"/>
                <a:cs typeface="+mn-cs"/>
              </a:rPr>
              <a:t>Bienaventurados los pacificadores,</a:t>
            </a:r>
          </a:p>
          <a:p>
            <a:pPr marL="139700" indent="0">
              <a:buNone/>
            </a:pPr>
            <a:r>
              <a:rPr lang="es-ES" sz="1100" b="0" i="0" kern="1200" dirty="0">
                <a:solidFill>
                  <a:schemeClr val="tx1"/>
                </a:solidFill>
                <a:effectLst/>
                <a:latin typeface="+mn-lt"/>
                <a:ea typeface="+mn-ea"/>
                <a:cs typeface="+mn-cs"/>
              </a:rPr>
              <a:t>porque serán llamados hijos de Dios.</a:t>
            </a:r>
          </a:p>
          <a:p>
            <a:pPr marL="139700" indent="0">
              <a:buNone/>
            </a:pPr>
            <a:r>
              <a:rPr lang="es-ES" sz="1100" b="0" i="0" kern="1200" dirty="0">
                <a:solidFill>
                  <a:schemeClr val="tx1"/>
                </a:solidFill>
                <a:effectLst/>
                <a:latin typeface="+mn-lt"/>
                <a:ea typeface="+mn-ea"/>
                <a:cs typeface="+mn-cs"/>
              </a:rPr>
              <a:t>Bienaventurados los que padecen persecución por causa de la justicia,</a:t>
            </a:r>
          </a:p>
          <a:p>
            <a:pPr marL="139700" indent="0">
              <a:buNone/>
            </a:pPr>
            <a:r>
              <a:rPr lang="es-ES" sz="1100" b="0" i="0" kern="1200" dirty="0">
                <a:solidFill>
                  <a:schemeClr val="tx1"/>
                </a:solidFill>
                <a:effectLst/>
                <a:latin typeface="+mn-lt"/>
                <a:ea typeface="+mn-ea"/>
                <a:cs typeface="+mn-cs"/>
              </a:rPr>
              <a:t>porque de ellos es el reino de los cielos.</a:t>
            </a:r>
          </a:p>
          <a:p>
            <a:pPr marL="139700" indent="0">
              <a:buNone/>
            </a:pPr>
            <a:r>
              <a:rPr lang="es-ES" sz="1100" b="0" i="0" kern="1200" dirty="0">
                <a:solidFill>
                  <a:schemeClr val="tx1"/>
                </a:solidFill>
                <a:effectLst/>
                <a:latin typeface="+mn-lt"/>
                <a:ea typeface="+mn-ea"/>
                <a:cs typeface="+mn-cs"/>
              </a:rPr>
              <a:t>Bienaventurados seréis cuando por mi causa os insulten, os persigan y digan toda clase de mal contra vosotros, mintiendo.</a:t>
            </a:r>
          </a:p>
          <a:p>
            <a:pPr marL="139700" indent="0">
              <a:buNone/>
            </a:pPr>
            <a:r>
              <a:rPr lang="es-ES" sz="1100" b="0" i="0" kern="1200" dirty="0">
                <a:solidFill>
                  <a:schemeClr val="tx1"/>
                </a:solidFill>
                <a:effectLst/>
                <a:latin typeface="+mn-lt"/>
                <a:ea typeface="+mn-ea"/>
                <a:cs typeface="+mn-cs"/>
              </a:rPr>
              <a:t>Gozaos y alegraos, porque vuestra recompensa es grande en los cielos, pues así persiguieron a los profetas que vivieron antes de vosotros.</a:t>
            </a:r>
          </a:p>
          <a:p>
            <a:pPr marL="0" lvl="0" indent="0">
              <a:spcBef>
                <a:spcPts val="0"/>
              </a:spcBef>
              <a:spcAft>
                <a:spcPts val="0"/>
              </a:spcAft>
              <a:buNone/>
            </a:pPr>
            <a:endParaRPr lang="es-ES" sz="1100" b="0" i="0" kern="1200" dirty="0">
              <a:solidFill>
                <a:schemeClr val="tx1"/>
              </a:solidFill>
              <a:effectLst/>
              <a:latin typeface="+mn-lt"/>
              <a:ea typeface="+mn-ea"/>
              <a:cs typeface="+mn-cs"/>
            </a:endParaRPr>
          </a:p>
          <a:p>
            <a:pPr marL="0" lvl="0" indent="0">
              <a:spcBef>
                <a:spcPts val="0"/>
              </a:spcBef>
              <a:spcAft>
                <a:spcPts val="0"/>
              </a:spcAft>
              <a:buNone/>
            </a:pPr>
            <a:endParaRPr lang="es-ES" sz="1100" b="0" i="0" kern="1200" dirty="0">
              <a:solidFill>
                <a:schemeClr val="tx1"/>
              </a:solidFill>
              <a:effectLst/>
              <a:latin typeface="+mn-lt"/>
              <a:ea typeface="+mn-ea"/>
              <a:cs typeface="+mn-cs"/>
            </a:endParaRPr>
          </a:p>
          <a:p>
            <a:pPr marL="0" lvl="0" indent="0">
              <a:spcBef>
                <a:spcPts val="0"/>
              </a:spcBef>
              <a:spcAft>
                <a:spcPts val="0"/>
              </a:spcAft>
              <a:buNone/>
            </a:pPr>
            <a:r>
              <a:rPr lang="es-ES" sz="1100" b="0" i="0" kern="1200" dirty="0">
                <a:solidFill>
                  <a:schemeClr val="tx1"/>
                </a:solidFill>
                <a:effectLst/>
                <a:latin typeface="+mn-lt"/>
                <a:ea typeface="+mn-ea"/>
                <a:cs typeface="+mn-cs"/>
              </a:rPr>
              <a:t>Jesús nos habla, el maestro nos enseña con cada una de sus palabras, con cada uno de sus hechos. Y vaya si son revolucionarias sus palabras.</a:t>
            </a:r>
          </a:p>
          <a:p>
            <a:pPr marL="171450" lvl="0" indent="-171450">
              <a:spcBef>
                <a:spcPts val="0"/>
              </a:spcBef>
              <a:spcAft>
                <a:spcPts val="0"/>
              </a:spcAft>
            </a:pPr>
            <a:endParaRPr lang="es-ES" sz="1100" b="0" i="0" kern="1200" dirty="0">
              <a:solidFill>
                <a:schemeClr val="tx1"/>
              </a:solidFill>
              <a:effectLst/>
              <a:latin typeface="+mn-lt"/>
              <a:ea typeface="+mn-ea"/>
              <a:cs typeface="+mn-cs"/>
            </a:endParaRPr>
          </a:p>
          <a:p>
            <a:pPr marL="171450" lvl="0" indent="-171450">
              <a:spcBef>
                <a:spcPts val="0"/>
              </a:spcBef>
              <a:spcAft>
                <a:spcPts val="0"/>
              </a:spcAft>
            </a:pPr>
            <a:r>
              <a:rPr lang="es-ES" sz="1100" b="0" i="0" kern="1200" dirty="0">
                <a:solidFill>
                  <a:schemeClr val="tx1"/>
                </a:solidFill>
                <a:effectLst/>
                <a:latin typeface="+mn-lt"/>
                <a:ea typeface="+mn-ea"/>
                <a:cs typeface="+mn-cs"/>
              </a:rPr>
              <a:t>Si insultas, ya has matado a tu hermano.</a:t>
            </a:r>
          </a:p>
          <a:p>
            <a:pPr marL="171450" lvl="0" indent="-171450">
              <a:spcBef>
                <a:spcPts val="0"/>
              </a:spcBef>
              <a:spcAft>
                <a:spcPts val="0"/>
              </a:spcAft>
            </a:pPr>
            <a:endParaRPr lang="es-ES" sz="1100" b="0" i="0" kern="1200" dirty="0">
              <a:solidFill>
                <a:schemeClr val="tx1"/>
              </a:solidFill>
              <a:effectLst/>
              <a:latin typeface="+mn-lt"/>
              <a:ea typeface="+mn-ea"/>
              <a:cs typeface="+mn-cs"/>
            </a:endParaRPr>
          </a:p>
          <a:p>
            <a:pPr marL="171450" lvl="0" indent="-171450">
              <a:spcBef>
                <a:spcPts val="0"/>
              </a:spcBef>
              <a:spcAft>
                <a:spcPts val="0"/>
              </a:spcAft>
            </a:pPr>
            <a:r>
              <a:rPr lang="es-ES" sz="1100" b="0" i="0" kern="1200" dirty="0">
                <a:solidFill>
                  <a:schemeClr val="tx1"/>
                </a:solidFill>
                <a:effectLst/>
                <a:latin typeface="+mn-lt"/>
                <a:ea typeface="+mn-ea"/>
                <a:cs typeface="+mn-cs"/>
              </a:rPr>
              <a:t>Si codicias con tu ojos la mujer de tu prójimo ya has adulterado.</a:t>
            </a:r>
          </a:p>
          <a:p>
            <a:pPr marL="171450" lvl="0" indent="-171450">
              <a:spcBef>
                <a:spcPts val="0"/>
              </a:spcBef>
              <a:spcAft>
                <a:spcPts val="0"/>
              </a:spcAft>
            </a:pPr>
            <a:endParaRPr lang="es-ES" sz="1100" b="0" i="0" kern="1200" dirty="0">
              <a:solidFill>
                <a:schemeClr val="tx1"/>
              </a:solidFill>
              <a:effectLst/>
              <a:latin typeface="+mn-lt"/>
              <a:ea typeface="+mn-ea"/>
              <a:cs typeface="+mn-cs"/>
            </a:endParaRPr>
          </a:p>
          <a:p>
            <a:pPr marL="171450" lvl="0" indent="-171450">
              <a:spcBef>
                <a:spcPts val="0"/>
              </a:spcBef>
              <a:spcAft>
                <a:spcPts val="0"/>
              </a:spcAft>
            </a:pPr>
            <a:r>
              <a:rPr lang="es-ES" sz="1100" b="0" i="0" kern="1200" dirty="0">
                <a:solidFill>
                  <a:schemeClr val="tx1"/>
                </a:solidFill>
                <a:effectLst/>
                <a:latin typeface="+mn-lt"/>
                <a:ea typeface="+mn-ea"/>
                <a:cs typeface="+mn-cs"/>
              </a:rPr>
              <a:t>Que vuestro sí sea sí y vuestro no sea no.</a:t>
            </a:r>
          </a:p>
          <a:p>
            <a:pPr marL="171450" lvl="0" indent="-171450">
              <a:spcBef>
                <a:spcPts val="0"/>
              </a:spcBef>
              <a:spcAft>
                <a:spcPts val="0"/>
              </a:spcAft>
            </a:pPr>
            <a:endParaRPr lang="es-ES" sz="1100" b="0" i="0" kern="1200" dirty="0">
              <a:solidFill>
                <a:schemeClr val="tx1"/>
              </a:solidFill>
              <a:effectLst/>
              <a:latin typeface="+mn-lt"/>
              <a:ea typeface="+mn-ea"/>
              <a:cs typeface="+mn-cs"/>
            </a:endParaRPr>
          </a:p>
          <a:p>
            <a:pPr marL="171450" lvl="0" indent="-171450">
              <a:spcBef>
                <a:spcPts val="0"/>
              </a:spcBef>
              <a:spcAft>
                <a:spcPts val="0"/>
              </a:spcAft>
            </a:pPr>
            <a:r>
              <a:rPr lang="es-ES" sz="1100" b="0" i="0" kern="1200" dirty="0">
                <a:solidFill>
                  <a:schemeClr val="tx1"/>
                </a:solidFill>
                <a:effectLst/>
                <a:latin typeface="+mn-lt"/>
                <a:ea typeface="+mn-ea"/>
                <a:cs typeface="+mn-cs"/>
              </a:rPr>
              <a:t>Amad a vuestros enemigos y bendecid a los que os maldicen</a:t>
            </a:r>
          </a:p>
          <a:p>
            <a:pPr marL="171450" lvl="0" indent="-171450">
              <a:spcBef>
                <a:spcPts val="0"/>
              </a:spcBef>
              <a:spcAft>
                <a:spcPts val="0"/>
              </a:spcAft>
            </a:pPr>
            <a:endParaRPr lang="es-ES" sz="1100" b="0" i="0" kern="1200" dirty="0">
              <a:solidFill>
                <a:schemeClr val="tx1"/>
              </a:solidFill>
              <a:effectLst/>
              <a:latin typeface="+mn-lt"/>
              <a:ea typeface="+mn-ea"/>
              <a:cs typeface="+mn-cs"/>
            </a:endParaRPr>
          </a:p>
          <a:p>
            <a:pPr marL="171450" lvl="0" indent="-171450">
              <a:spcBef>
                <a:spcPts val="0"/>
              </a:spcBef>
              <a:spcAft>
                <a:spcPts val="0"/>
              </a:spcAft>
            </a:pPr>
            <a:r>
              <a:rPr lang="es-ES" sz="1100" b="0" i="0" kern="1200" dirty="0">
                <a:solidFill>
                  <a:schemeClr val="tx1"/>
                </a:solidFill>
                <a:effectLst/>
                <a:latin typeface="+mn-lt"/>
                <a:ea typeface="+mn-ea"/>
                <a:cs typeface="+mn-cs"/>
              </a:rPr>
              <a:t>Cuando des, que tu mano izquierda no sepa lo que hace la derecha.</a:t>
            </a:r>
          </a:p>
          <a:p>
            <a:pPr marL="171450" lvl="0" indent="-171450">
              <a:spcBef>
                <a:spcPts val="0"/>
              </a:spcBef>
              <a:spcAft>
                <a:spcPts val="0"/>
              </a:spcAft>
            </a:pPr>
            <a:endParaRPr lang="es-ES" sz="1100" b="0" i="0" kern="1200" dirty="0">
              <a:solidFill>
                <a:schemeClr val="tx1"/>
              </a:solidFill>
              <a:effectLst/>
              <a:latin typeface="+mn-lt"/>
              <a:ea typeface="+mn-ea"/>
              <a:cs typeface="+mn-cs"/>
            </a:endParaRPr>
          </a:p>
          <a:p>
            <a:pPr marL="171450" lvl="0" indent="-171450">
              <a:spcBef>
                <a:spcPts val="0"/>
              </a:spcBef>
              <a:spcAft>
                <a:spcPts val="0"/>
              </a:spcAft>
            </a:pPr>
            <a:r>
              <a:rPr lang="es-ES" sz="1100" b="0" i="0" kern="1200" dirty="0">
                <a:solidFill>
                  <a:schemeClr val="tx1"/>
                </a:solidFill>
                <a:effectLst/>
                <a:latin typeface="+mn-lt"/>
                <a:ea typeface="+mn-ea"/>
                <a:cs typeface="+mn-cs"/>
              </a:rPr>
              <a:t>no os angustiéis por el día de mañana, porque el día de mañana traerá su propia preocupación. Basta a cada día su propio mal.</a:t>
            </a:r>
          </a:p>
          <a:p>
            <a:pPr marL="0" lvl="0" indent="0">
              <a:spcBef>
                <a:spcPts val="0"/>
              </a:spcBef>
              <a:spcAft>
                <a:spcPts val="0"/>
              </a:spcAft>
              <a:buNone/>
            </a:pPr>
            <a:br>
              <a:rPr lang="es-ES" sz="1100" b="0" i="0" kern="1200" dirty="0">
                <a:solidFill>
                  <a:schemeClr val="tx1"/>
                </a:solidFill>
                <a:effectLst/>
                <a:latin typeface="+mn-lt"/>
                <a:ea typeface="+mn-ea"/>
                <a:cs typeface="+mn-cs"/>
              </a:rPr>
            </a:br>
            <a:r>
              <a:rPr lang="es-ES" sz="1100" b="0" i="0" kern="1200" dirty="0">
                <a:solidFill>
                  <a:schemeClr val="tx1"/>
                </a:solidFill>
                <a:effectLst/>
                <a:latin typeface="+mn-lt"/>
                <a:ea typeface="+mn-ea"/>
                <a:cs typeface="+mn-cs"/>
              </a:rPr>
              <a:t>Y podemos seguir hablando 3 años de las enseñanzas de Jesús, la paja en el ojo, la oración, el ayuno, las riquezas, </a:t>
            </a:r>
            <a:r>
              <a:rPr lang="es-ES" sz="1100" b="0" i="0" kern="1200" dirty="0" err="1">
                <a:solidFill>
                  <a:schemeClr val="tx1"/>
                </a:solidFill>
                <a:effectLst/>
                <a:latin typeface="+mn-lt"/>
                <a:ea typeface="+mn-ea"/>
                <a:cs typeface="+mn-cs"/>
              </a:rPr>
              <a:t>etc</a:t>
            </a:r>
            <a:r>
              <a:rPr lang="es-ES" sz="1100" b="0" i="0" kern="1200" dirty="0">
                <a:solidFill>
                  <a:schemeClr val="tx1"/>
                </a:solidFill>
                <a:effectLst/>
                <a:latin typeface="+mn-lt"/>
                <a:ea typeface="+mn-ea"/>
                <a:cs typeface="+mn-cs"/>
              </a:rPr>
              <a:t>, </a:t>
            </a:r>
            <a:r>
              <a:rPr lang="es-ES" sz="1100" b="0" i="0" kern="1200" dirty="0" err="1">
                <a:solidFill>
                  <a:schemeClr val="tx1"/>
                </a:solidFill>
                <a:effectLst/>
                <a:latin typeface="+mn-lt"/>
                <a:ea typeface="+mn-ea"/>
                <a:cs typeface="+mn-cs"/>
              </a:rPr>
              <a:t>etc</a:t>
            </a:r>
            <a:r>
              <a:rPr lang="es-ES" sz="1100" b="0" i="0" kern="1200" dirty="0">
                <a:solidFill>
                  <a:schemeClr val="tx1"/>
                </a:solidFill>
                <a:effectLst/>
                <a:latin typeface="+mn-lt"/>
                <a:ea typeface="+mn-ea"/>
                <a:cs typeface="+mn-cs"/>
              </a:rPr>
              <a:t>, </a:t>
            </a:r>
            <a:r>
              <a:rPr lang="es-ES" sz="1100" b="0" i="0" kern="1200" dirty="0" err="1">
                <a:solidFill>
                  <a:schemeClr val="tx1"/>
                </a:solidFill>
                <a:effectLst/>
                <a:latin typeface="+mn-lt"/>
                <a:ea typeface="+mn-ea"/>
                <a:cs typeface="+mn-cs"/>
              </a:rPr>
              <a:t>etc</a:t>
            </a:r>
            <a:r>
              <a:rPr lang="es-ES" sz="1100" b="0" i="0" kern="1200" dirty="0">
                <a:solidFill>
                  <a:schemeClr val="tx1"/>
                </a:solidFill>
                <a:effectLst/>
                <a:latin typeface="+mn-lt"/>
                <a:ea typeface="+mn-ea"/>
                <a:cs typeface="+mn-cs"/>
              </a:rPr>
              <a:t>…</a:t>
            </a:r>
          </a:p>
        </p:txBody>
      </p:sp>
    </p:spTree>
    <p:extLst>
      <p:ext uri="{BB962C8B-B14F-4D97-AF65-F5344CB8AC3E}">
        <p14:creationId xmlns:p14="http://schemas.microsoft.com/office/powerpoint/2010/main" val="41079310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s-ES" sz="1100" b="0" i="0" kern="1200" dirty="0">
                <a:solidFill>
                  <a:schemeClr val="tx1"/>
                </a:solidFill>
                <a:effectLst/>
                <a:latin typeface="+mn-lt"/>
                <a:ea typeface="+mn-ea"/>
                <a:cs typeface="+mn-cs"/>
              </a:rPr>
              <a:t>Pero es que este maestro no era un maestro cualquiera y no era un señor con minúsculas. </a:t>
            </a:r>
          </a:p>
          <a:p>
            <a:pPr marL="0" lvl="0" indent="0">
              <a:spcBef>
                <a:spcPts val="0"/>
              </a:spcBef>
              <a:spcAft>
                <a:spcPts val="0"/>
              </a:spcAft>
              <a:buNone/>
            </a:pPr>
            <a:endParaRPr lang="es-ES" sz="1100" b="0" i="0" kern="1200" dirty="0">
              <a:solidFill>
                <a:schemeClr val="tx1"/>
              </a:solidFill>
              <a:effectLst/>
              <a:latin typeface="+mn-lt"/>
              <a:ea typeface="+mn-ea"/>
              <a:cs typeface="+mn-cs"/>
            </a:endParaRPr>
          </a:p>
          <a:p>
            <a:pPr marL="0" lvl="0" indent="0">
              <a:spcBef>
                <a:spcPts val="0"/>
              </a:spcBef>
              <a:spcAft>
                <a:spcPts val="0"/>
              </a:spcAft>
              <a:buNone/>
            </a:pPr>
            <a:r>
              <a:rPr lang="es-ES" sz="1100" b="0" i="0" kern="1200" dirty="0">
                <a:solidFill>
                  <a:schemeClr val="tx1"/>
                </a:solidFill>
                <a:effectLst/>
                <a:latin typeface="+mn-lt"/>
                <a:ea typeface="+mn-ea"/>
                <a:cs typeface="+mn-cs"/>
              </a:rPr>
              <a:t>Tenía la autoridad de Dios, para enseñar, sanar, perdonar pecados y expiar las culpas de todos en la cruz.</a:t>
            </a:r>
          </a:p>
          <a:p>
            <a:pPr marL="0" lvl="0" indent="0">
              <a:spcBef>
                <a:spcPts val="0"/>
              </a:spcBef>
              <a:spcAft>
                <a:spcPts val="0"/>
              </a:spcAft>
              <a:buNone/>
            </a:pPr>
            <a:endParaRPr lang="es-ES" sz="1100" b="0" i="0" kern="1200" dirty="0">
              <a:solidFill>
                <a:schemeClr val="tx1"/>
              </a:solidFill>
              <a:effectLst/>
              <a:latin typeface="+mn-lt"/>
              <a:ea typeface="+mn-ea"/>
              <a:cs typeface="+mn-cs"/>
            </a:endParaRPr>
          </a:p>
          <a:p>
            <a:pPr marL="0" lvl="0" indent="0">
              <a:spcBef>
                <a:spcPts val="0"/>
              </a:spcBef>
              <a:spcAft>
                <a:spcPts val="0"/>
              </a:spcAft>
              <a:buNone/>
            </a:pPr>
            <a:r>
              <a:rPr lang="es-ES" sz="1100" b="0" i="0" kern="1200" dirty="0">
                <a:solidFill>
                  <a:schemeClr val="tx1"/>
                </a:solidFill>
                <a:effectLst/>
                <a:latin typeface="+mn-lt"/>
                <a:ea typeface="+mn-ea"/>
                <a:cs typeface="+mn-cs"/>
              </a:rPr>
              <a:t>Sanó a leprosos, enfermos, resucitó muertos, expulsó demonios, perdonó pecados, sano a gente a la distancia, como cuando el centurión le dice: no soy digno que vayas a mi casa a sanar a mi siervo, tan sólo di la palabra y será sano. </a:t>
            </a:r>
          </a:p>
          <a:p>
            <a:pPr marL="0" lvl="0" indent="0">
              <a:spcBef>
                <a:spcPts val="0"/>
              </a:spcBef>
              <a:spcAft>
                <a:spcPts val="0"/>
              </a:spcAft>
              <a:buNone/>
            </a:pPr>
            <a:endParaRPr lang="es-ES" sz="1100" b="0" i="0" kern="1200" dirty="0">
              <a:solidFill>
                <a:schemeClr val="tx1"/>
              </a:solidFill>
              <a:effectLst/>
              <a:latin typeface="+mn-lt"/>
              <a:ea typeface="+mn-ea"/>
              <a:cs typeface="+mn-cs"/>
            </a:endParaRPr>
          </a:p>
          <a:p>
            <a:pPr marL="0" lvl="0" indent="0">
              <a:spcBef>
                <a:spcPts val="0"/>
              </a:spcBef>
              <a:spcAft>
                <a:spcPts val="0"/>
              </a:spcAft>
              <a:buNone/>
            </a:pPr>
            <a:r>
              <a:rPr lang="es-ES" sz="1100" b="0" i="0" kern="1200" dirty="0" err="1">
                <a:solidFill>
                  <a:schemeClr val="tx1"/>
                </a:solidFill>
                <a:effectLst/>
                <a:latin typeface="+mn-lt"/>
                <a:ea typeface="+mn-ea"/>
                <a:cs typeface="+mn-cs"/>
              </a:rPr>
              <a:t>Bufff</a:t>
            </a:r>
            <a:r>
              <a:rPr lang="es-ES" sz="1100" b="0" i="0" kern="1200" dirty="0">
                <a:solidFill>
                  <a:schemeClr val="tx1"/>
                </a:solidFill>
                <a:effectLst/>
                <a:latin typeface="+mn-lt"/>
                <a:ea typeface="+mn-ea"/>
                <a:cs typeface="+mn-cs"/>
              </a:rPr>
              <a:t>… siempre me puso lo s pelos de punta ese pasaje. Esa fe, quién la pudiera tener. Jesús nos enseña en cada momento. </a:t>
            </a:r>
          </a:p>
          <a:p>
            <a:pPr marL="0" lvl="0" indent="0">
              <a:spcBef>
                <a:spcPts val="0"/>
              </a:spcBef>
              <a:spcAft>
                <a:spcPts val="0"/>
              </a:spcAft>
              <a:buNone/>
            </a:pPr>
            <a:endParaRPr lang="es-ES" sz="1100" b="0" i="0" kern="1200" dirty="0">
              <a:solidFill>
                <a:schemeClr val="tx1"/>
              </a:solidFill>
              <a:effectLst/>
              <a:latin typeface="+mn-lt"/>
              <a:ea typeface="+mn-ea"/>
              <a:cs typeface="+mn-cs"/>
            </a:endParaRPr>
          </a:p>
          <a:p>
            <a:pPr marL="0" lvl="0" indent="0">
              <a:spcBef>
                <a:spcPts val="0"/>
              </a:spcBef>
              <a:spcAft>
                <a:spcPts val="0"/>
              </a:spcAft>
              <a:buNone/>
            </a:pPr>
            <a:r>
              <a:rPr lang="es-ES" sz="1100" b="0" i="0" kern="1200" dirty="0">
                <a:solidFill>
                  <a:schemeClr val="tx1"/>
                </a:solidFill>
                <a:effectLst/>
                <a:latin typeface="+mn-lt"/>
                <a:ea typeface="+mn-ea"/>
                <a:cs typeface="+mn-cs"/>
              </a:rPr>
              <a:t>Calmó tempestades y caminó sobre las aguas.</a:t>
            </a:r>
          </a:p>
        </p:txBody>
      </p:sp>
    </p:spTree>
    <p:extLst>
      <p:ext uri="{BB962C8B-B14F-4D97-AF65-F5344CB8AC3E}">
        <p14:creationId xmlns:p14="http://schemas.microsoft.com/office/powerpoint/2010/main" val="8783532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s-ES" sz="1100" b="0" i="0" kern="1200" dirty="0">
                <a:solidFill>
                  <a:schemeClr val="tx1"/>
                </a:solidFill>
                <a:effectLst/>
                <a:latin typeface="+mn-lt"/>
                <a:ea typeface="+mn-ea"/>
                <a:cs typeface="+mn-cs"/>
              </a:rPr>
              <a:t>Jesús nos enseño: </a:t>
            </a:r>
          </a:p>
          <a:p>
            <a:pPr marL="0" lvl="0" indent="0">
              <a:spcBef>
                <a:spcPts val="0"/>
              </a:spcBef>
              <a:spcAft>
                <a:spcPts val="0"/>
              </a:spcAft>
              <a:buNone/>
            </a:pPr>
            <a:endParaRPr lang="es-ES" sz="1100" b="0" i="0" kern="1200" dirty="0">
              <a:solidFill>
                <a:schemeClr val="tx1"/>
              </a:solidFill>
              <a:effectLst/>
              <a:latin typeface="+mn-lt"/>
              <a:ea typeface="+mn-ea"/>
              <a:cs typeface="+mn-cs"/>
            </a:endParaRPr>
          </a:p>
          <a:p>
            <a:pPr marL="0" lvl="0" indent="0">
              <a:spcBef>
                <a:spcPts val="0"/>
              </a:spcBef>
              <a:spcAft>
                <a:spcPts val="0"/>
              </a:spcAft>
              <a:buNone/>
            </a:pPr>
            <a:r>
              <a:rPr lang="es-ES" sz="1100" b="0" i="0" kern="1200" dirty="0">
                <a:solidFill>
                  <a:schemeClr val="tx1"/>
                </a:solidFill>
                <a:effectLst/>
                <a:latin typeface="+mn-lt"/>
                <a:ea typeface="+mn-ea"/>
                <a:cs typeface="+mn-cs"/>
              </a:rPr>
              <a:t>32»A cualquiera, pues, que me confiese delante de los hombres, yo también lo confesaré delante de mi Padre que está en los cielos. 33Y a cualquiera que me niegue delante de los hombres, yo también lo negaré delante de mi Padre que está en los cielos.</a:t>
            </a:r>
          </a:p>
          <a:p>
            <a:pPr marL="0" lvl="0" indent="0">
              <a:spcBef>
                <a:spcPts val="0"/>
              </a:spcBef>
              <a:spcAft>
                <a:spcPts val="0"/>
              </a:spcAft>
              <a:buNone/>
            </a:pPr>
            <a:r>
              <a:rPr lang="es-ES" sz="1100" b="0" i="0" kern="1200" dirty="0">
                <a:solidFill>
                  <a:schemeClr val="tx1"/>
                </a:solidFill>
                <a:effectLst/>
                <a:latin typeface="+mn-lt"/>
                <a:ea typeface="+mn-ea"/>
                <a:cs typeface="+mn-cs"/>
              </a:rPr>
              <a:t>Mateo:10</a:t>
            </a:r>
          </a:p>
          <a:p>
            <a:pPr marL="0" lvl="0" indent="0">
              <a:spcBef>
                <a:spcPts val="0"/>
              </a:spcBef>
              <a:spcAft>
                <a:spcPts val="0"/>
              </a:spcAft>
              <a:buNone/>
            </a:pPr>
            <a:endParaRPr lang="es-ES" sz="1100" b="0" i="0" kern="1200" dirty="0">
              <a:solidFill>
                <a:schemeClr val="tx1"/>
              </a:solidFill>
              <a:effectLst/>
              <a:latin typeface="+mn-lt"/>
              <a:ea typeface="+mn-ea"/>
              <a:cs typeface="+mn-cs"/>
            </a:endParaRPr>
          </a:p>
          <a:p>
            <a:pPr marL="0" lvl="0" indent="0">
              <a:spcBef>
                <a:spcPts val="0"/>
              </a:spcBef>
              <a:spcAft>
                <a:spcPts val="0"/>
              </a:spcAft>
              <a:buNone/>
            </a:pPr>
            <a:r>
              <a:rPr lang="es-ES" sz="1100" b="0" i="0" kern="1200" dirty="0">
                <a:solidFill>
                  <a:schemeClr val="tx1"/>
                </a:solidFill>
                <a:effectLst/>
                <a:latin typeface="+mn-lt"/>
                <a:ea typeface="+mn-ea"/>
                <a:cs typeface="+mn-cs"/>
              </a:rPr>
              <a:t>A qué estás esperando? Y si ya los has confesado como tu Señor, porque le damos tantas vueltas a todos buscando maneras de justificarnos en muchas cosas de nuestra vida.</a:t>
            </a:r>
          </a:p>
          <a:p>
            <a:pPr marL="0" lvl="0" indent="0">
              <a:spcBef>
                <a:spcPts val="0"/>
              </a:spcBef>
              <a:spcAft>
                <a:spcPts val="0"/>
              </a:spcAft>
              <a:buNone/>
            </a:pPr>
            <a:endParaRPr lang="es-ES" sz="1100" b="0" i="0" kern="1200" dirty="0">
              <a:solidFill>
                <a:schemeClr val="tx1"/>
              </a:solidFill>
              <a:effectLst/>
              <a:latin typeface="+mn-lt"/>
              <a:ea typeface="+mn-ea"/>
              <a:cs typeface="+mn-cs"/>
            </a:endParaRPr>
          </a:p>
          <a:p>
            <a:pPr marL="0" lvl="0" indent="0">
              <a:spcBef>
                <a:spcPts val="0"/>
              </a:spcBef>
              <a:spcAft>
                <a:spcPts val="0"/>
              </a:spcAft>
              <a:buNone/>
            </a:pPr>
            <a:r>
              <a:rPr lang="es-ES" sz="1100" b="0" i="0" kern="1200" dirty="0">
                <a:solidFill>
                  <a:schemeClr val="tx1"/>
                </a:solidFill>
                <a:effectLst/>
                <a:latin typeface="+mn-lt"/>
                <a:ea typeface="+mn-ea"/>
                <a:cs typeface="+mn-cs"/>
              </a:rPr>
              <a:t>29Llevad mi yugo sobre vosotros y aprended de mí, que soy manso y humilde de corazón, y hallaréis descanso para vuestras almas, 30porque mi yugo es fácil y ligera mi carga.»</a:t>
            </a:r>
          </a:p>
          <a:p>
            <a:pPr marL="0" lvl="0" indent="0">
              <a:spcBef>
                <a:spcPts val="0"/>
              </a:spcBef>
              <a:spcAft>
                <a:spcPts val="0"/>
              </a:spcAft>
              <a:buNone/>
            </a:pPr>
            <a:r>
              <a:rPr lang="es-ES" sz="1100" b="0" i="0" kern="1200" dirty="0">
                <a:solidFill>
                  <a:schemeClr val="tx1"/>
                </a:solidFill>
                <a:effectLst/>
                <a:latin typeface="+mn-lt"/>
                <a:ea typeface="+mn-ea"/>
                <a:cs typeface="+mn-cs"/>
              </a:rPr>
              <a:t>Mateo 11:29</a:t>
            </a:r>
          </a:p>
          <a:p>
            <a:pPr marL="0" lvl="0" indent="0">
              <a:spcBef>
                <a:spcPts val="0"/>
              </a:spcBef>
              <a:spcAft>
                <a:spcPts val="0"/>
              </a:spcAft>
              <a:buNone/>
            </a:pPr>
            <a:endParaRPr lang="es-ES" sz="1100" b="0" i="0" kern="1200" dirty="0">
              <a:solidFill>
                <a:schemeClr val="tx1"/>
              </a:solidFill>
              <a:effectLst/>
              <a:latin typeface="+mn-lt"/>
              <a:ea typeface="+mn-ea"/>
              <a:cs typeface="+mn-cs"/>
            </a:endParaRPr>
          </a:p>
          <a:p>
            <a:pPr marL="0" lvl="0" indent="0">
              <a:spcBef>
                <a:spcPts val="0"/>
              </a:spcBef>
              <a:spcAft>
                <a:spcPts val="0"/>
              </a:spcAft>
              <a:buNone/>
            </a:pPr>
            <a:r>
              <a:rPr lang="es-ES" sz="1100" b="0" i="0" kern="1200" dirty="0">
                <a:solidFill>
                  <a:schemeClr val="tx1"/>
                </a:solidFill>
                <a:effectLst/>
                <a:latin typeface="+mn-lt"/>
                <a:ea typeface="+mn-ea"/>
                <a:cs typeface="+mn-cs"/>
              </a:rPr>
              <a:t>Y podemos seguir y seguir y seguir, revisando cada parte de la vida de Jesús, desde sus profecías antes de su nacimiento, hasta cada cosa registrada en los evangelios, cada enseñanza que dio. El perdón, la alimentación de los 5000 y 4000. </a:t>
            </a:r>
          </a:p>
        </p:txBody>
      </p:sp>
    </p:spTree>
    <p:extLst>
      <p:ext uri="{BB962C8B-B14F-4D97-AF65-F5344CB8AC3E}">
        <p14:creationId xmlns:p14="http://schemas.microsoft.com/office/powerpoint/2010/main" val="11731525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s-ES" sz="1100" b="0" i="0" kern="1200" dirty="0">
                <a:solidFill>
                  <a:schemeClr val="tx1"/>
                </a:solidFill>
                <a:effectLst/>
                <a:latin typeface="+mn-lt"/>
                <a:ea typeface="+mn-ea"/>
                <a:cs typeface="+mn-cs"/>
              </a:rPr>
              <a:t>Pero llegamos a donde comenzamos, a toda su vida llegando a su final, al cumplimiento de su propósito en esta vida. Y ese Dios poderoso, rey de un reino sin límites, Dios hijo, Maestro y Señor. De ese mismo nos cuenta Juan:</a:t>
            </a:r>
          </a:p>
          <a:p>
            <a:pPr marL="0" lvl="0" indent="0">
              <a:spcBef>
                <a:spcPts val="0"/>
              </a:spcBef>
              <a:spcAft>
                <a:spcPts val="0"/>
              </a:spcAft>
              <a:buNone/>
            </a:pPr>
            <a:endParaRPr lang="es-ES" sz="1100" b="0" i="0" kern="1200" dirty="0">
              <a:solidFill>
                <a:schemeClr val="tx1"/>
              </a:solidFill>
              <a:effectLst/>
              <a:latin typeface="+mn-lt"/>
              <a:ea typeface="+mn-ea"/>
              <a:cs typeface="+mn-cs"/>
            </a:endParaRPr>
          </a:p>
          <a:p>
            <a:pPr marL="0" lvl="0" indent="0">
              <a:spcBef>
                <a:spcPts val="0"/>
              </a:spcBef>
              <a:spcAft>
                <a:spcPts val="0"/>
              </a:spcAft>
              <a:buNone/>
            </a:pPr>
            <a:endParaRPr lang="es-ES" sz="1100" b="0" i="0" kern="1200" dirty="0">
              <a:solidFill>
                <a:schemeClr val="tx1"/>
              </a:solidFill>
              <a:effectLst/>
              <a:latin typeface="+mn-lt"/>
              <a:ea typeface="+mn-ea"/>
              <a:cs typeface="+mn-cs"/>
            </a:endParaRPr>
          </a:p>
          <a:p>
            <a:pPr marL="0" lvl="0" indent="0">
              <a:spcBef>
                <a:spcPts val="0"/>
              </a:spcBef>
              <a:spcAft>
                <a:spcPts val="0"/>
              </a:spcAft>
              <a:buNone/>
            </a:pPr>
            <a:r>
              <a:rPr lang="es-ES" sz="1100" b="1" dirty="0"/>
              <a:t>Que se levantó de la cena, se quitó su manto y, tomando una toalla, se la ciñó. Luego puso agua en una vasija y comenzó a lavar los pies de los discípulos y a secarlos con la toalla con que estaba ceñido. </a:t>
            </a:r>
          </a:p>
          <a:p>
            <a:pPr marL="0" lvl="0" indent="0">
              <a:spcBef>
                <a:spcPts val="0"/>
              </a:spcBef>
              <a:spcAft>
                <a:spcPts val="0"/>
              </a:spcAft>
              <a:buNone/>
            </a:pPr>
            <a:endParaRPr lang="es-ES" sz="1100" b="1" i="0" kern="1200" dirty="0">
              <a:solidFill>
                <a:schemeClr val="tx1"/>
              </a:solidFill>
              <a:effectLst/>
              <a:latin typeface="+mn-lt"/>
              <a:ea typeface="+mn-ea"/>
              <a:cs typeface="+mn-cs"/>
            </a:endParaRPr>
          </a:p>
          <a:p>
            <a:pPr marL="0" lvl="0" indent="0">
              <a:spcBef>
                <a:spcPts val="0"/>
              </a:spcBef>
              <a:spcAft>
                <a:spcPts val="0"/>
              </a:spcAft>
              <a:buNone/>
            </a:pPr>
            <a:endParaRPr lang="es-ES" sz="1100" b="1" i="0" kern="1200" dirty="0">
              <a:solidFill>
                <a:schemeClr val="tx1"/>
              </a:solidFill>
              <a:effectLst/>
              <a:latin typeface="+mn-lt"/>
              <a:ea typeface="+mn-ea"/>
              <a:cs typeface="+mn-cs"/>
            </a:endParaRPr>
          </a:p>
          <a:p>
            <a:pPr marL="0" lvl="0" indent="0">
              <a:spcBef>
                <a:spcPts val="0"/>
              </a:spcBef>
              <a:spcAft>
                <a:spcPts val="0"/>
              </a:spcAft>
              <a:buNone/>
            </a:pPr>
            <a:r>
              <a:rPr lang="es-ES" sz="1100" b="0" i="0" kern="1200" dirty="0">
                <a:solidFill>
                  <a:schemeClr val="tx1"/>
                </a:solidFill>
                <a:effectLst/>
                <a:latin typeface="+mn-lt"/>
                <a:ea typeface="+mn-ea"/>
                <a:cs typeface="+mn-cs"/>
              </a:rPr>
              <a:t>Me gustaría que llegásemos a captar aunque sea una pequeña parte de lo poderoso de esta historia. Ese Dios, Maestro y Señor, se arremangó, se puso de rodillas, se echo la toalla al hombre y comenzó a realizar la tarea que estaba destinada a los esclavos o siervos de la casa. </a:t>
            </a:r>
          </a:p>
          <a:p>
            <a:pPr marL="0" lvl="0" indent="0">
              <a:spcBef>
                <a:spcPts val="0"/>
              </a:spcBef>
              <a:spcAft>
                <a:spcPts val="0"/>
              </a:spcAft>
              <a:buNone/>
            </a:pPr>
            <a:endParaRPr lang="es-ES" sz="1100" b="0" i="0" kern="1200" dirty="0">
              <a:solidFill>
                <a:schemeClr val="tx1"/>
              </a:solidFill>
              <a:effectLst/>
              <a:latin typeface="+mn-lt"/>
              <a:ea typeface="+mn-ea"/>
              <a:cs typeface="+mn-cs"/>
            </a:endParaRPr>
          </a:p>
          <a:p>
            <a:pPr marL="0" lvl="0" indent="0">
              <a:spcBef>
                <a:spcPts val="0"/>
              </a:spcBef>
              <a:spcAft>
                <a:spcPts val="0"/>
              </a:spcAft>
              <a:buNone/>
            </a:pPr>
            <a:r>
              <a:rPr lang="es-ES" sz="1100" b="0" i="0" kern="1200" dirty="0">
                <a:solidFill>
                  <a:schemeClr val="tx1"/>
                </a:solidFill>
                <a:effectLst/>
                <a:latin typeface="+mn-lt"/>
                <a:ea typeface="+mn-ea"/>
                <a:cs typeface="+mn-cs"/>
              </a:rPr>
              <a:t>Y quizá ahora sea difícil coger la idea, pero para un judío hacer algo destinado a otra clase era hasta despreciable. Jesús nos estaba mostrando lo que iba a suceder los siguientes días, pero también nos estaba mostrando el camino a nosotros.</a:t>
            </a:r>
          </a:p>
          <a:p>
            <a:pPr marL="0" lvl="0" indent="0">
              <a:spcBef>
                <a:spcPts val="0"/>
              </a:spcBef>
              <a:spcAft>
                <a:spcPts val="0"/>
              </a:spcAft>
              <a:buNone/>
            </a:pPr>
            <a:endParaRPr lang="es-ES" sz="1100" b="0" i="0" kern="1200" dirty="0">
              <a:solidFill>
                <a:schemeClr val="tx1"/>
              </a:solidFill>
              <a:effectLst/>
              <a:latin typeface="+mn-lt"/>
              <a:ea typeface="+mn-ea"/>
              <a:cs typeface="+mn-cs"/>
            </a:endParaRPr>
          </a:p>
          <a:p>
            <a:pPr marL="0" lvl="0" indent="0">
              <a:spcBef>
                <a:spcPts val="0"/>
              </a:spcBef>
              <a:spcAft>
                <a:spcPts val="0"/>
              </a:spcAft>
              <a:buNone/>
            </a:pPr>
            <a:r>
              <a:rPr lang="es-ES" sz="1100" b="0" i="0" kern="1200" dirty="0">
                <a:solidFill>
                  <a:schemeClr val="tx1"/>
                </a:solidFill>
                <a:effectLst/>
                <a:latin typeface="+mn-lt"/>
                <a:ea typeface="+mn-ea"/>
                <a:cs typeface="+mn-cs"/>
              </a:rPr>
              <a:t>El Señor se hizo siervo al lavar los pies de los discípulos, se humillo, pero también nos mostro el camino de la humildad.</a:t>
            </a:r>
          </a:p>
          <a:p>
            <a:pPr marL="0" lvl="0" indent="0">
              <a:spcBef>
                <a:spcPts val="0"/>
              </a:spcBef>
              <a:spcAft>
                <a:spcPts val="0"/>
              </a:spcAft>
              <a:buNone/>
            </a:pPr>
            <a:endParaRPr lang="es-ES" sz="1100" b="0" i="0" kern="1200" dirty="0">
              <a:solidFill>
                <a:schemeClr val="tx1"/>
              </a:solidFill>
              <a:effectLst/>
              <a:latin typeface="+mn-lt"/>
              <a:ea typeface="+mn-ea"/>
              <a:cs typeface="+mn-cs"/>
            </a:endParaRPr>
          </a:p>
          <a:p>
            <a:pPr marL="0" lvl="0" indent="0">
              <a:spcBef>
                <a:spcPts val="0"/>
              </a:spcBef>
              <a:spcAft>
                <a:spcPts val="0"/>
              </a:spcAft>
              <a:buNone/>
            </a:pPr>
            <a:r>
              <a:rPr lang="es-ES" sz="1100" b="0" i="0" kern="1200" dirty="0">
                <a:solidFill>
                  <a:schemeClr val="tx1"/>
                </a:solidFill>
                <a:effectLst/>
                <a:latin typeface="+mn-lt"/>
                <a:ea typeface="+mn-ea"/>
                <a:cs typeface="+mn-cs"/>
              </a:rPr>
              <a:t>Os prometo que estuve pensando mucho tiempo el encontrar un ejemplo contemporáneo al lavado de pies, pero lo más probable es que no tenga imaginación, porque no encontré ninguno. </a:t>
            </a:r>
          </a:p>
          <a:p>
            <a:pPr marL="0" lvl="0" indent="0">
              <a:spcBef>
                <a:spcPts val="0"/>
              </a:spcBef>
              <a:spcAft>
                <a:spcPts val="0"/>
              </a:spcAft>
              <a:buNone/>
            </a:pPr>
            <a:endParaRPr lang="es-ES" sz="1100" b="0" i="0" kern="1200" dirty="0">
              <a:solidFill>
                <a:schemeClr val="tx1"/>
              </a:solidFill>
              <a:effectLst/>
              <a:latin typeface="+mn-lt"/>
              <a:ea typeface="+mn-ea"/>
              <a:cs typeface="+mn-cs"/>
            </a:endParaRPr>
          </a:p>
          <a:p>
            <a:pPr marL="0" lvl="0" indent="0">
              <a:spcBef>
                <a:spcPts val="0"/>
              </a:spcBef>
              <a:spcAft>
                <a:spcPts val="0"/>
              </a:spcAft>
              <a:buNone/>
            </a:pPr>
            <a:r>
              <a:rPr lang="es-ES" sz="1100" b="0" i="0" kern="1200" dirty="0">
                <a:solidFill>
                  <a:schemeClr val="tx1"/>
                </a:solidFill>
                <a:effectLst/>
                <a:latin typeface="+mn-lt"/>
                <a:ea typeface="+mn-ea"/>
                <a:cs typeface="+mn-cs"/>
              </a:rPr>
              <a:t>No sé, al no distinguir clases, al menos legalmente hablando, en nuestras sociedades occidentales actuales, se hace difícil encontrar una actividad análoga, ya que siempre hay alguien que la puede estar desempeñando como trabajo. Quizá lo más sencillo sea pensar en el propio lavado de los pies, que aunque no sea algo común y una costumbre como lo era para el pueblo judío, al menos a mí, de pensarlo me da </a:t>
            </a:r>
            <a:r>
              <a:rPr lang="es-ES" sz="1100" b="0" i="0" kern="1200" dirty="0" err="1">
                <a:solidFill>
                  <a:schemeClr val="tx1"/>
                </a:solidFill>
                <a:effectLst/>
                <a:latin typeface="+mn-lt"/>
                <a:ea typeface="+mn-ea"/>
                <a:cs typeface="+mn-cs"/>
              </a:rPr>
              <a:t>repeluz</a:t>
            </a:r>
            <a:r>
              <a:rPr lang="es-ES" sz="1100" b="0" i="0" kern="1200" dirty="0">
                <a:solidFill>
                  <a:schemeClr val="tx1"/>
                </a:solidFill>
                <a:effectLst/>
                <a:latin typeface="+mn-lt"/>
                <a:ea typeface="+mn-ea"/>
                <a:cs typeface="+mn-cs"/>
              </a:rPr>
              <a:t>… (con perdón de los podólogos que pueda haber hoy oyendo)</a:t>
            </a:r>
          </a:p>
          <a:p>
            <a:pPr marL="0" lvl="0" indent="0">
              <a:spcBef>
                <a:spcPts val="0"/>
              </a:spcBef>
              <a:spcAft>
                <a:spcPts val="0"/>
              </a:spcAft>
              <a:buNone/>
            </a:pPr>
            <a:endParaRPr lang="es-ES" sz="1100" b="0" i="0" kern="1200" dirty="0">
              <a:solidFill>
                <a:schemeClr val="tx1"/>
              </a:solidFill>
              <a:effectLst/>
              <a:latin typeface="+mn-lt"/>
              <a:ea typeface="+mn-ea"/>
              <a:cs typeface="+mn-cs"/>
            </a:endParaRPr>
          </a:p>
          <a:p>
            <a:pPr marL="0" lvl="0" indent="0">
              <a:spcBef>
                <a:spcPts val="0"/>
              </a:spcBef>
              <a:spcAft>
                <a:spcPts val="0"/>
              </a:spcAft>
              <a:buNone/>
            </a:pPr>
            <a:endParaRPr lang="es-ES" sz="1100" b="0" i="0" kern="1200" dirty="0">
              <a:solidFill>
                <a:schemeClr val="tx1"/>
              </a:solidFill>
              <a:effectLst/>
              <a:latin typeface="+mn-lt"/>
              <a:ea typeface="+mn-ea"/>
              <a:cs typeface="+mn-cs"/>
            </a:endParaRPr>
          </a:p>
          <a:p>
            <a:pPr marL="0" lvl="0" indent="0">
              <a:spcBef>
                <a:spcPts val="0"/>
              </a:spcBef>
              <a:spcAft>
                <a:spcPts val="0"/>
              </a:spcAft>
              <a:buNone/>
            </a:pPr>
            <a:r>
              <a:rPr lang="es-ES" sz="1100" b="0" i="0" kern="1200" dirty="0">
                <a:solidFill>
                  <a:schemeClr val="tx1"/>
                </a:solidFill>
                <a:effectLst/>
                <a:latin typeface="+mn-lt"/>
                <a:ea typeface="+mn-ea"/>
                <a:cs typeface="+mn-cs"/>
              </a:rPr>
              <a:t>Pero más </a:t>
            </a:r>
            <a:r>
              <a:rPr lang="es-ES" sz="1100" b="0" i="0" kern="1200" dirty="0" err="1">
                <a:solidFill>
                  <a:schemeClr val="tx1"/>
                </a:solidFill>
                <a:effectLst/>
                <a:latin typeface="+mn-lt"/>
                <a:ea typeface="+mn-ea"/>
                <a:cs typeface="+mn-cs"/>
              </a:rPr>
              <a:t>alla</a:t>
            </a:r>
            <a:r>
              <a:rPr lang="es-ES" sz="1100" b="0" i="0" kern="1200" dirty="0">
                <a:solidFill>
                  <a:schemeClr val="tx1"/>
                </a:solidFill>
                <a:effectLst/>
                <a:latin typeface="+mn-lt"/>
                <a:ea typeface="+mn-ea"/>
                <a:cs typeface="+mn-cs"/>
              </a:rPr>
              <a:t> de esto, seguro que cada puede pensar en una tarea que no harías o no quisierais hacer ni locos. No sé, a cada uno le da por algún lado diferente. Pues Jesús, el Maestro, Señor, Dios, Príncipe Eterno, cogió ese trabajo, se arremangó, se arrodilló y lo hizo.</a:t>
            </a:r>
          </a:p>
          <a:p>
            <a:pPr marL="0" lvl="0" indent="0">
              <a:spcBef>
                <a:spcPts val="0"/>
              </a:spcBef>
              <a:spcAft>
                <a:spcPts val="0"/>
              </a:spcAft>
              <a:buNone/>
            </a:pPr>
            <a:endParaRPr lang="es-ES" sz="1100" b="0" i="0" kern="1200" dirty="0">
              <a:solidFill>
                <a:schemeClr val="tx1"/>
              </a:solidFill>
              <a:effectLst/>
              <a:latin typeface="+mn-lt"/>
              <a:ea typeface="+mn-ea"/>
              <a:cs typeface="+mn-cs"/>
            </a:endParaRPr>
          </a:p>
          <a:p>
            <a:pPr marL="0" lvl="0" indent="0">
              <a:spcBef>
                <a:spcPts val="0"/>
              </a:spcBef>
              <a:spcAft>
                <a:spcPts val="0"/>
              </a:spcAft>
              <a:buNone/>
            </a:pPr>
            <a:r>
              <a:rPr lang="es-ES" sz="1100" b="0" i="0" kern="1200" dirty="0">
                <a:solidFill>
                  <a:schemeClr val="tx1"/>
                </a:solidFill>
                <a:effectLst/>
                <a:latin typeface="+mn-lt"/>
                <a:ea typeface="+mn-ea"/>
                <a:cs typeface="+mn-cs"/>
              </a:rPr>
              <a:t>Y repito esto las veces por lo asombroso y poderoso de esta imagen y del mensaje que nos transmite. El que estaba arriba de todo, pues se hizo siervo y se humilló hasta lo sumo. Y cogió uno de las tareas más asociadas a los esclavos y siervos y la hizo por sus discípulos, inclusive por Judas.</a:t>
            </a:r>
          </a:p>
        </p:txBody>
      </p:sp>
    </p:spTree>
    <p:extLst>
      <p:ext uri="{BB962C8B-B14F-4D97-AF65-F5344CB8AC3E}">
        <p14:creationId xmlns:p14="http://schemas.microsoft.com/office/powerpoint/2010/main" val="23020664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s-ES" sz="1100" b="0" i="0" kern="1200" dirty="0">
                <a:solidFill>
                  <a:schemeClr val="tx1"/>
                </a:solidFill>
                <a:effectLst/>
                <a:latin typeface="+mn-lt"/>
                <a:ea typeface="+mn-ea"/>
                <a:cs typeface="+mn-cs"/>
              </a:rPr>
              <a:t>Filipenses 2:7-8 dice</a:t>
            </a:r>
          </a:p>
          <a:p>
            <a:pPr marL="0" lvl="0" indent="0">
              <a:spcBef>
                <a:spcPts val="0"/>
              </a:spcBef>
              <a:spcAft>
                <a:spcPts val="0"/>
              </a:spcAft>
              <a:buNone/>
            </a:pPr>
            <a:endParaRPr lang="es-ES" sz="1100" b="0" i="0" kern="1200" dirty="0">
              <a:solidFill>
                <a:schemeClr val="tx1"/>
              </a:solidFill>
              <a:effectLst/>
              <a:latin typeface="+mn-lt"/>
              <a:ea typeface="+mn-ea"/>
              <a:cs typeface="+mn-cs"/>
            </a:endParaRPr>
          </a:p>
          <a:p>
            <a:pPr marL="0" lvl="0" indent="0">
              <a:spcBef>
                <a:spcPts val="0"/>
              </a:spcBef>
              <a:spcAft>
                <a:spcPts val="0"/>
              </a:spcAft>
              <a:buNone/>
            </a:pPr>
            <a:r>
              <a:rPr lang="es-ES" sz="1100" b="0" i="0" kern="1200" dirty="0">
                <a:solidFill>
                  <a:schemeClr val="tx1"/>
                </a:solidFill>
                <a:effectLst/>
                <a:latin typeface="+mn-lt"/>
                <a:ea typeface="+mn-ea"/>
                <a:cs typeface="+mn-cs"/>
              </a:rPr>
              <a:t>sino que se despojó a sí mismo,</a:t>
            </a:r>
            <a:br>
              <a:rPr lang="es-ES" dirty="0"/>
            </a:br>
            <a:r>
              <a:rPr lang="es-ES" sz="1100" b="0" i="0" kern="1200" dirty="0">
                <a:solidFill>
                  <a:schemeClr val="tx1"/>
                </a:solidFill>
                <a:effectLst/>
                <a:latin typeface="+mn-lt"/>
                <a:ea typeface="+mn-ea"/>
                <a:cs typeface="+mn-cs"/>
              </a:rPr>
              <a:t>tomó la forma de siervo</a:t>
            </a:r>
            <a:br>
              <a:rPr lang="es-ES" dirty="0"/>
            </a:br>
            <a:r>
              <a:rPr lang="es-ES" sz="1100" b="0" i="0" kern="1200" dirty="0">
                <a:solidFill>
                  <a:schemeClr val="tx1"/>
                </a:solidFill>
                <a:effectLst/>
                <a:latin typeface="+mn-lt"/>
                <a:ea typeface="+mn-ea"/>
                <a:cs typeface="+mn-cs"/>
              </a:rPr>
              <a:t>y se hizo semejante a los hombres.</a:t>
            </a:r>
            <a:br>
              <a:rPr lang="es-ES" dirty="0"/>
            </a:br>
            <a:r>
              <a:rPr lang="es-ES" sz="1100" b="1" i="0" kern="1200" baseline="30000" dirty="0">
                <a:solidFill>
                  <a:schemeClr val="tx1"/>
                </a:solidFill>
                <a:effectLst/>
                <a:latin typeface="+mn-lt"/>
                <a:ea typeface="+mn-ea"/>
                <a:cs typeface="+mn-cs"/>
              </a:rPr>
              <a:t>8 </a:t>
            </a:r>
            <a:r>
              <a:rPr lang="es-ES" sz="1100" b="0" i="0" kern="1200" dirty="0">
                <a:solidFill>
                  <a:schemeClr val="tx1"/>
                </a:solidFill>
                <a:effectLst/>
                <a:latin typeface="+mn-lt"/>
                <a:ea typeface="+mn-ea"/>
                <a:cs typeface="+mn-cs"/>
              </a:rPr>
              <a:t>Mas aún, hallándose en la condición de hombre,</a:t>
            </a:r>
            <a:br>
              <a:rPr lang="es-ES" dirty="0"/>
            </a:br>
            <a:r>
              <a:rPr lang="es-ES" sz="1100" b="0" i="0" kern="1200" dirty="0">
                <a:solidFill>
                  <a:schemeClr val="tx1"/>
                </a:solidFill>
                <a:effectLst/>
                <a:latin typeface="+mn-lt"/>
                <a:ea typeface="+mn-ea"/>
                <a:cs typeface="+mn-cs"/>
              </a:rPr>
              <a:t>se humilló a sí mismo,</a:t>
            </a:r>
            <a:br>
              <a:rPr lang="es-ES" dirty="0"/>
            </a:br>
            <a:r>
              <a:rPr lang="es-ES" sz="1100" b="0" i="0" kern="1200" dirty="0">
                <a:solidFill>
                  <a:schemeClr val="tx1"/>
                </a:solidFill>
                <a:effectLst/>
                <a:latin typeface="+mn-lt"/>
                <a:ea typeface="+mn-ea"/>
                <a:cs typeface="+mn-cs"/>
              </a:rPr>
              <a:t>haciéndose obediente hasta la muerte,</a:t>
            </a:r>
            <a:br>
              <a:rPr lang="es-ES" dirty="0"/>
            </a:br>
            <a:r>
              <a:rPr lang="es-ES" sz="1100" b="0" i="0" kern="1200" dirty="0">
                <a:solidFill>
                  <a:schemeClr val="tx1"/>
                </a:solidFill>
                <a:effectLst/>
                <a:latin typeface="+mn-lt"/>
                <a:ea typeface="+mn-ea"/>
                <a:cs typeface="+mn-cs"/>
              </a:rPr>
              <a:t>y muerte de cruz.</a:t>
            </a:r>
          </a:p>
          <a:p>
            <a:pPr marL="0" lvl="0" indent="0">
              <a:spcBef>
                <a:spcPts val="0"/>
              </a:spcBef>
              <a:spcAft>
                <a:spcPts val="0"/>
              </a:spcAft>
              <a:buNone/>
            </a:pPr>
            <a:endParaRPr lang="es-ES" sz="1100" b="0" i="0" kern="1200" dirty="0">
              <a:solidFill>
                <a:schemeClr val="tx1"/>
              </a:solidFill>
              <a:effectLst/>
              <a:latin typeface="+mn-lt"/>
              <a:ea typeface="+mn-ea"/>
              <a:cs typeface="+mn-cs"/>
            </a:endParaRPr>
          </a:p>
          <a:p>
            <a:pPr marL="0" lvl="0" indent="0">
              <a:spcBef>
                <a:spcPts val="0"/>
              </a:spcBef>
              <a:spcAft>
                <a:spcPts val="0"/>
              </a:spcAft>
              <a:buNone/>
            </a:pPr>
            <a:r>
              <a:rPr lang="es-ES" sz="1100" b="0" i="0" kern="1200" dirty="0">
                <a:solidFill>
                  <a:schemeClr val="tx1"/>
                </a:solidFill>
                <a:effectLst/>
                <a:latin typeface="+mn-lt"/>
                <a:ea typeface="+mn-ea"/>
                <a:cs typeface="+mn-cs"/>
              </a:rPr>
              <a:t>¿Entendéis la imagen tan poderosa y fuerte que es?</a:t>
            </a:r>
          </a:p>
          <a:p>
            <a:pPr marL="0" lvl="0" indent="0">
              <a:spcBef>
                <a:spcPts val="0"/>
              </a:spcBef>
              <a:spcAft>
                <a:spcPts val="0"/>
              </a:spcAft>
              <a:buNone/>
            </a:pPr>
            <a:endParaRPr lang="es-ES" sz="1100" b="0" i="0" kern="1200" dirty="0">
              <a:solidFill>
                <a:schemeClr val="tx1"/>
              </a:solidFill>
              <a:effectLst/>
              <a:latin typeface="+mn-lt"/>
              <a:ea typeface="+mn-ea"/>
              <a:cs typeface="+mn-cs"/>
            </a:endParaRPr>
          </a:p>
          <a:p>
            <a:pPr marL="0" lvl="0" indent="0">
              <a:spcBef>
                <a:spcPts val="0"/>
              </a:spcBef>
              <a:spcAft>
                <a:spcPts val="0"/>
              </a:spcAft>
              <a:buNone/>
            </a:pPr>
            <a:r>
              <a:rPr lang="es-ES" sz="1100" b="0" i="0" kern="1200" dirty="0">
                <a:solidFill>
                  <a:schemeClr val="tx1"/>
                </a:solidFill>
                <a:effectLst/>
                <a:latin typeface="+mn-lt"/>
                <a:ea typeface="+mn-ea"/>
                <a:cs typeface="+mn-cs"/>
              </a:rPr>
              <a:t>Por decir algo actual, imaginaros que sois dueños de una empresa super exitosa, no sé, un Florentino Pérez gestionando una constructora poderosa, y que en lugar de ir a vuestras oficinas fresquitas os vais a echar asfalto en la construcción de una autopista a las 3 de la tarde de un 15 de Agosto con el resto de los trabajadores, a 45 grados, todos rostizados bajo del sol de verano.</a:t>
            </a:r>
          </a:p>
          <a:p>
            <a:pPr marL="0" lvl="0" indent="0">
              <a:spcBef>
                <a:spcPts val="0"/>
              </a:spcBef>
              <a:spcAft>
                <a:spcPts val="0"/>
              </a:spcAft>
              <a:buNone/>
            </a:pPr>
            <a:endParaRPr lang="es-ES" sz="11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Pts val="1400"/>
              <a:buFontTx/>
              <a:buNone/>
              <a:tabLst/>
              <a:defRPr/>
            </a:pPr>
            <a:r>
              <a:rPr lang="es-ES" sz="1100" b="0" i="0" kern="1200" dirty="0">
                <a:solidFill>
                  <a:schemeClr val="tx1"/>
                </a:solidFill>
                <a:effectLst/>
                <a:latin typeface="+mn-lt"/>
                <a:ea typeface="+mn-ea"/>
                <a:cs typeface="+mn-cs"/>
              </a:rPr>
              <a:t>Aunque suene tonto y jocoso, el contraste es así. Totalmente ilógico. Y es por eso que Pedro sin pensar, de manera automática responde: Jamás permitiré esto! </a:t>
            </a:r>
          </a:p>
        </p:txBody>
      </p:sp>
    </p:spTree>
    <p:extLst>
      <p:ext uri="{BB962C8B-B14F-4D97-AF65-F5344CB8AC3E}">
        <p14:creationId xmlns:p14="http://schemas.microsoft.com/office/powerpoint/2010/main" val="24992317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 name="Shape 7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Pts val="1400"/>
              <a:buFontTx/>
              <a:buNone/>
              <a:tabLst/>
              <a:defRPr/>
            </a:pPr>
            <a:r>
              <a:rPr lang="es-ES" dirty="0"/>
              <a:t>Y si todo se hubiera quedado ahí, pues hubiéramos dicho, Es que Jesús es mucho Jesús, era Dios, él era capaz de hacer esto y más, ir a la cruz por nosotros.</a:t>
            </a:r>
          </a:p>
        </p:txBody>
      </p:sp>
    </p:spTree>
    <p:extLst>
      <p:ext uri="{BB962C8B-B14F-4D97-AF65-F5344CB8AC3E}">
        <p14:creationId xmlns:p14="http://schemas.microsoft.com/office/powerpoint/2010/main" val="23114751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 name="Shape 7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s-ES" dirty="0"/>
              <a:t>El texto que vamos a leer se encuentra en el evangelio según San Juan, capítulo 13, versos del 1 al 17. Y lo vamos a leer en la Reina Valera 95.</a:t>
            </a: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Shape 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7" name="Shape 6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Pts val="1400"/>
              <a:buFontTx/>
              <a:buNone/>
              <a:tabLst/>
              <a:defRPr/>
            </a:pPr>
            <a:r>
              <a:rPr lang="es-ES" dirty="0"/>
              <a:t>Pero Jesús se sentó nuevamente en la mesa, y nos metió de por medio a todos.</a:t>
            </a:r>
          </a:p>
          <a:p>
            <a:pPr marL="0" marR="0" lvl="0" indent="0" algn="l" defTabSz="914400" rtl="0" eaLnBrk="1" fontAlgn="auto" latinLnBrk="0" hangingPunct="1">
              <a:lnSpc>
                <a:spcPct val="100000"/>
              </a:lnSpc>
              <a:spcBef>
                <a:spcPts val="0"/>
              </a:spcBef>
              <a:spcAft>
                <a:spcPts val="0"/>
              </a:spcAft>
              <a:buClrTx/>
              <a:buSzPts val="1400"/>
              <a:buFontTx/>
              <a:buNone/>
              <a:tabLst/>
              <a:defRPr/>
            </a:pPr>
            <a:endParaRPr lang="es-ES" dirty="0"/>
          </a:p>
          <a:p>
            <a:pPr marL="0" marR="0" lvl="0" indent="0" algn="l" defTabSz="914400" rtl="0" eaLnBrk="1" fontAlgn="auto" latinLnBrk="0" hangingPunct="1">
              <a:lnSpc>
                <a:spcPct val="100000"/>
              </a:lnSpc>
              <a:spcBef>
                <a:spcPts val="0"/>
              </a:spcBef>
              <a:spcAft>
                <a:spcPts val="0"/>
              </a:spcAft>
              <a:buClrTx/>
              <a:buSzPts val="1400"/>
              <a:buFontTx/>
              <a:buNone/>
              <a:tabLst/>
              <a:defRPr/>
            </a:pPr>
            <a:r>
              <a:rPr lang="es-ES" sz="1100" b="1" dirty="0"/>
              <a:t>—¿Sabéis lo que os he hecho? Vosotros me llamáis Maestro y Señor, y decís bien, porque lo soy. Pues si yo, el Señor y el Maestro, he lavado vuestros pies, vosotros también debéis lavaros los pies los unos a los otros, porque ejemplo os he dado para que, como yo os he hecho, vosotros también hagáis. </a:t>
            </a:r>
          </a:p>
          <a:p>
            <a:pPr marL="0" marR="0" lvl="0" indent="0" algn="l" defTabSz="914400" rtl="0" eaLnBrk="1" fontAlgn="auto" latinLnBrk="0" hangingPunct="1">
              <a:lnSpc>
                <a:spcPct val="100000"/>
              </a:lnSpc>
              <a:spcBef>
                <a:spcPts val="0"/>
              </a:spcBef>
              <a:spcAft>
                <a:spcPts val="0"/>
              </a:spcAft>
              <a:buClrTx/>
              <a:buSzPts val="1400"/>
              <a:buFontTx/>
              <a:buNone/>
              <a:tabLst/>
              <a:defRPr/>
            </a:pPr>
            <a:endParaRPr lang="es-ES" sz="1100" b="1" dirty="0"/>
          </a:p>
          <a:p>
            <a:pPr marL="0" marR="0" lvl="0" indent="0" algn="l" defTabSz="914400" rtl="0" eaLnBrk="1" fontAlgn="auto" latinLnBrk="0" hangingPunct="1">
              <a:lnSpc>
                <a:spcPct val="100000"/>
              </a:lnSpc>
              <a:spcBef>
                <a:spcPts val="0"/>
              </a:spcBef>
              <a:spcAft>
                <a:spcPts val="0"/>
              </a:spcAft>
              <a:buClrTx/>
              <a:buSzPts val="1400"/>
              <a:buFontTx/>
              <a:buNone/>
              <a:tabLst/>
              <a:defRPr/>
            </a:pPr>
            <a:endParaRPr lang="es-ES" sz="1100" b="1"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Shape 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7" name="Shape 6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Pts val="1400"/>
              <a:buFontTx/>
              <a:buNone/>
              <a:tabLst/>
              <a:defRPr/>
            </a:pPr>
            <a:r>
              <a:rPr lang="es-ES" sz="1100" b="1" dirty="0"/>
              <a:t>De cierto, de cierto os digo: El siervo no es mayor que su señor, ni el enviado es mayor que el que lo envió. Si sabéis estas cosas, bienaventurados sois si las hacéis. </a:t>
            </a:r>
            <a:endParaRPr lang="es-ES" dirty="0"/>
          </a:p>
          <a:p>
            <a:pPr marL="0" marR="0" lvl="0" indent="0" algn="l" defTabSz="914400" rtl="0" eaLnBrk="1" fontAlgn="auto" latinLnBrk="0" hangingPunct="1">
              <a:lnSpc>
                <a:spcPct val="100000"/>
              </a:lnSpc>
              <a:spcBef>
                <a:spcPts val="0"/>
              </a:spcBef>
              <a:spcAft>
                <a:spcPts val="0"/>
              </a:spcAft>
              <a:buClrTx/>
              <a:buSzPts val="1400"/>
              <a:buFontTx/>
              <a:buNone/>
              <a:tabLst/>
              <a:defRPr/>
            </a:pPr>
            <a:endParaRPr lang="es-ES" b="1" dirty="0"/>
          </a:p>
          <a:p>
            <a:pPr marL="0" marR="0" lvl="0" indent="0" algn="l" defTabSz="914400" rtl="0" eaLnBrk="1" fontAlgn="auto" latinLnBrk="0" hangingPunct="1">
              <a:lnSpc>
                <a:spcPct val="100000"/>
              </a:lnSpc>
              <a:spcBef>
                <a:spcPts val="0"/>
              </a:spcBef>
              <a:spcAft>
                <a:spcPts val="0"/>
              </a:spcAft>
              <a:buClrTx/>
              <a:buSzPts val="1400"/>
              <a:buFontTx/>
              <a:buNone/>
              <a:tabLst/>
              <a:defRPr/>
            </a:pPr>
            <a:endParaRPr lang="es-ES" b="1" dirty="0"/>
          </a:p>
          <a:p>
            <a:pPr marL="0" marR="0" lvl="0" indent="0" algn="l" defTabSz="914400" rtl="0" eaLnBrk="1" fontAlgn="auto" latinLnBrk="0" hangingPunct="1">
              <a:lnSpc>
                <a:spcPct val="100000"/>
              </a:lnSpc>
              <a:spcBef>
                <a:spcPts val="0"/>
              </a:spcBef>
              <a:spcAft>
                <a:spcPts val="0"/>
              </a:spcAft>
              <a:buClrTx/>
              <a:buSzPts val="1400"/>
              <a:buFontTx/>
              <a:buNone/>
              <a:tabLst/>
              <a:defRPr/>
            </a:pPr>
            <a:r>
              <a:rPr lang="es-ES" b="0" dirty="0"/>
              <a:t>Porque ejemplo os he dado para que vosotros también hagáis. El siervo no es mayor que su señor, es decir Jesús les dice, vosotros queridos discípulos míos, no sois más que yo, aunque yo os haya lavado los pies a vosotros. Y si yo os he lavado los pues al vosotros, pues vosotros al menos eso.</a:t>
            </a:r>
          </a:p>
          <a:p>
            <a:pPr marL="0" marR="0" lvl="0" indent="0" algn="l" defTabSz="914400" rtl="0" eaLnBrk="1" fontAlgn="auto" latinLnBrk="0" hangingPunct="1">
              <a:lnSpc>
                <a:spcPct val="100000"/>
              </a:lnSpc>
              <a:spcBef>
                <a:spcPts val="0"/>
              </a:spcBef>
              <a:spcAft>
                <a:spcPts val="0"/>
              </a:spcAft>
              <a:buClrTx/>
              <a:buSzPts val="1400"/>
              <a:buFontTx/>
              <a:buNone/>
              <a:tabLst/>
              <a:defRPr/>
            </a:pPr>
            <a:endParaRPr lang="es-ES" dirty="0"/>
          </a:p>
          <a:p>
            <a:pPr marL="0" marR="0" lvl="0" indent="0" algn="l" defTabSz="914400" rtl="0" eaLnBrk="1" fontAlgn="auto" latinLnBrk="0" hangingPunct="1">
              <a:lnSpc>
                <a:spcPct val="100000"/>
              </a:lnSpc>
              <a:spcBef>
                <a:spcPts val="0"/>
              </a:spcBef>
              <a:spcAft>
                <a:spcPts val="0"/>
              </a:spcAft>
              <a:buClrTx/>
              <a:buSzPts val="1400"/>
              <a:buFontTx/>
              <a:buNone/>
              <a:tabLst/>
              <a:defRPr/>
            </a:pPr>
            <a:r>
              <a:rPr lang="es-ES" dirty="0"/>
              <a:t>Y Pablo nos recuerda en Efesios 5:1-2 sed imitadores de Cristo, abundando en amor.</a:t>
            </a:r>
          </a:p>
          <a:p>
            <a:pPr marL="0" marR="0" lvl="0" indent="0" algn="l" defTabSz="914400" rtl="0" eaLnBrk="1" fontAlgn="auto" latinLnBrk="0" hangingPunct="1">
              <a:lnSpc>
                <a:spcPct val="100000"/>
              </a:lnSpc>
              <a:spcBef>
                <a:spcPts val="0"/>
              </a:spcBef>
              <a:spcAft>
                <a:spcPts val="0"/>
              </a:spcAft>
              <a:buClrTx/>
              <a:buSzPts val="1400"/>
              <a:buFontTx/>
              <a:buNone/>
              <a:tabLst/>
              <a:defRPr/>
            </a:pPr>
            <a:endParaRPr lang="es-ES" dirty="0"/>
          </a:p>
          <a:p>
            <a:pPr marL="0" marR="0" lvl="0" indent="0" algn="l" defTabSz="914400" rtl="0" eaLnBrk="1" fontAlgn="auto" latinLnBrk="0" hangingPunct="1">
              <a:lnSpc>
                <a:spcPct val="100000"/>
              </a:lnSpc>
              <a:spcBef>
                <a:spcPts val="0"/>
              </a:spcBef>
              <a:spcAft>
                <a:spcPts val="0"/>
              </a:spcAft>
              <a:buClrTx/>
              <a:buSzPts val="1400"/>
              <a:buFontTx/>
              <a:buNone/>
              <a:tabLst/>
              <a:defRPr/>
            </a:pPr>
            <a:r>
              <a:rPr lang="es-ES" dirty="0"/>
              <a:t>Hermanos, por eso he querido repasar parte de la vida de Jesús en la tierra. Si él, siendo quién fue, llegó a humillarse de esta manera y mostrar esta actitud se siervo siendo Dios. Cómo podemos nosotros negarnos al servicio a Dios y nuestros hermanos. Y ojo, No solo a Dios ya que Jesús dice “unos a otros”.</a:t>
            </a:r>
          </a:p>
          <a:p>
            <a:pPr marL="0" marR="0" lvl="0" indent="0" algn="l" defTabSz="914400" rtl="0" eaLnBrk="1" fontAlgn="auto" latinLnBrk="0" hangingPunct="1">
              <a:lnSpc>
                <a:spcPct val="100000"/>
              </a:lnSpc>
              <a:spcBef>
                <a:spcPts val="0"/>
              </a:spcBef>
              <a:spcAft>
                <a:spcPts val="0"/>
              </a:spcAft>
              <a:buClrTx/>
              <a:buSzPts val="1400"/>
              <a:buFontTx/>
              <a:buNone/>
              <a:tabLst/>
              <a:defRPr/>
            </a:pPr>
            <a:endParaRPr lang="es-ES" dirty="0"/>
          </a:p>
          <a:p>
            <a:pPr marL="0" marR="0" lvl="0" indent="0" algn="l" defTabSz="914400" rtl="0" eaLnBrk="1" fontAlgn="auto" latinLnBrk="0" hangingPunct="1">
              <a:lnSpc>
                <a:spcPct val="100000"/>
              </a:lnSpc>
              <a:spcBef>
                <a:spcPts val="0"/>
              </a:spcBef>
              <a:spcAft>
                <a:spcPts val="0"/>
              </a:spcAft>
              <a:buClrTx/>
              <a:buSzPts val="1400"/>
              <a:buFontTx/>
              <a:buNone/>
              <a:tabLst/>
              <a:defRPr/>
            </a:pPr>
            <a:r>
              <a:rPr lang="es-ES" dirty="0"/>
              <a:t>Dios nos llama a meditar sobre esta actitud de servicio en la iglesia a cada uno de nosotros. Desde el pastor, pasando por cada uno de nosotros los del consejo, a cada diácono, líder de grupo casero, cada persona que asiste a la iglesia, desde el mayor al menor, desde el primero al último. Todos debemos ser imitadores de Dios. Todos debemos tener la actitud de servicio y humildad de nuestro maestro y nuestro señor. </a:t>
            </a:r>
          </a:p>
          <a:p>
            <a:pPr marL="0" marR="0" lvl="0" indent="0" algn="l" defTabSz="914400" rtl="0" eaLnBrk="1" fontAlgn="auto" latinLnBrk="0" hangingPunct="1">
              <a:lnSpc>
                <a:spcPct val="100000"/>
              </a:lnSpc>
              <a:spcBef>
                <a:spcPts val="0"/>
              </a:spcBef>
              <a:spcAft>
                <a:spcPts val="0"/>
              </a:spcAft>
              <a:buClrTx/>
              <a:buSzPts val="1400"/>
              <a:buFontTx/>
              <a:buNone/>
              <a:tabLst/>
              <a:defRPr/>
            </a:pPr>
            <a:endParaRPr lang="es-ES" dirty="0"/>
          </a:p>
          <a:p>
            <a:pPr marL="0" marR="0" lvl="0" indent="0" algn="l" defTabSz="914400" rtl="0" eaLnBrk="1" fontAlgn="auto" latinLnBrk="0" hangingPunct="1">
              <a:lnSpc>
                <a:spcPct val="100000"/>
              </a:lnSpc>
              <a:spcBef>
                <a:spcPts val="0"/>
              </a:spcBef>
              <a:spcAft>
                <a:spcPts val="0"/>
              </a:spcAft>
              <a:buClrTx/>
              <a:buSzPts val="1400"/>
              <a:buFontTx/>
              <a:buNone/>
              <a:tabLst/>
              <a:defRPr/>
            </a:pPr>
            <a:r>
              <a:rPr lang="es-ES" dirty="0"/>
              <a:t>Y permitidme que os lo diga así, en Cristo somo un cuerpo, una iglesia y nos edificamos, amamos y sostenemos unos a otros, con nuestros dones, con nuestras fortalezas y debilidades. No vale eso de que yo me lo guiso con Dios. Yo y Dios y el resto pues que me busque si me necesita. Que me llame si quiere que le eche una mano. Ya si tengo tiempo pensaré en algún otro.</a:t>
            </a:r>
          </a:p>
          <a:p>
            <a:pPr marL="0" marR="0" lvl="0" indent="0" algn="l" defTabSz="914400" rtl="0" eaLnBrk="1" fontAlgn="auto" latinLnBrk="0" hangingPunct="1">
              <a:lnSpc>
                <a:spcPct val="100000"/>
              </a:lnSpc>
              <a:spcBef>
                <a:spcPts val="0"/>
              </a:spcBef>
              <a:spcAft>
                <a:spcPts val="0"/>
              </a:spcAft>
              <a:buClrTx/>
              <a:buSzPts val="1400"/>
              <a:buFontTx/>
              <a:buNone/>
              <a:tabLst/>
              <a:defRPr/>
            </a:pPr>
            <a:endParaRPr lang="es-ES" dirty="0"/>
          </a:p>
          <a:p>
            <a:pPr marL="0" marR="0" lvl="0" indent="0" algn="l" defTabSz="914400" rtl="0" eaLnBrk="1" fontAlgn="auto" latinLnBrk="0" hangingPunct="1">
              <a:lnSpc>
                <a:spcPct val="100000"/>
              </a:lnSpc>
              <a:spcBef>
                <a:spcPts val="0"/>
              </a:spcBef>
              <a:spcAft>
                <a:spcPts val="0"/>
              </a:spcAft>
              <a:buClrTx/>
              <a:buSzPts val="1400"/>
              <a:buFontTx/>
              <a:buNone/>
              <a:tabLst/>
              <a:defRPr/>
            </a:pPr>
            <a:r>
              <a:rPr lang="es-ES" dirty="0"/>
              <a:t>Puede sonar fuerte, y lejos esté de mí el quitarme de esta exhortación. Dios nos llama a todos a arremangarnos, ceñirnos, tomar la toalla y como siervos, en humildad bendecir al otro.</a:t>
            </a:r>
          </a:p>
          <a:p>
            <a:pPr marL="0" marR="0" lvl="0" indent="0" algn="l" defTabSz="914400" rtl="0" eaLnBrk="1" fontAlgn="auto" latinLnBrk="0" hangingPunct="1">
              <a:lnSpc>
                <a:spcPct val="100000"/>
              </a:lnSpc>
              <a:spcBef>
                <a:spcPts val="0"/>
              </a:spcBef>
              <a:spcAft>
                <a:spcPts val="0"/>
              </a:spcAft>
              <a:buClrTx/>
              <a:buSzPts val="1400"/>
              <a:buFontTx/>
              <a:buNone/>
              <a:tabLst/>
              <a:defRPr/>
            </a:pPr>
            <a:endParaRPr lang="es-ES" dirty="0"/>
          </a:p>
          <a:p>
            <a:pPr marL="0" marR="0" lvl="0" indent="0" algn="l" defTabSz="914400" rtl="0" eaLnBrk="1" fontAlgn="auto" latinLnBrk="0" hangingPunct="1">
              <a:lnSpc>
                <a:spcPct val="100000"/>
              </a:lnSpc>
              <a:spcBef>
                <a:spcPts val="0"/>
              </a:spcBef>
              <a:spcAft>
                <a:spcPts val="0"/>
              </a:spcAft>
              <a:buClrTx/>
              <a:buSzPts val="1400"/>
              <a:buFontTx/>
              <a:buNone/>
              <a:tabLst/>
              <a:defRPr/>
            </a:pPr>
            <a:r>
              <a:rPr lang="es-ES" dirty="0"/>
              <a:t>Y Jesús nos dice que seremos bendecidos, bienaventurados, si lo hacemos.</a:t>
            </a:r>
          </a:p>
          <a:p>
            <a:pPr marL="0" lvl="0" indent="0">
              <a:spcBef>
                <a:spcPts val="0"/>
              </a:spcBef>
              <a:spcAft>
                <a:spcPts val="0"/>
              </a:spcAft>
              <a:buNone/>
            </a:pPr>
            <a:endParaRPr lang="es-ES" dirty="0"/>
          </a:p>
        </p:txBody>
      </p:sp>
    </p:spTree>
    <p:extLst>
      <p:ext uri="{BB962C8B-B14F-4D97-AF65-F5344CB8AC3E}">
        <p14:creationId xmlns:p14="http://schemas.microsoft.com/office/powerpoint/2010/main" val="38591748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 name="Shape 7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s-ES" dirty="0"/>
              <a:t>Así que llegamos al final y volvemos las palabras con que hemos comenzado la predicación.</a:t>
            </a:r>
          </a:p>
          <a:p>
            <a:pPr marL="0" lvl="0" indent="0">
              <a:spcBef>
                <a:spcPts val="0"/>
              </a:spcBef>
              <a:spcAft>
                <a:spcPts val="0"/>
              </a:spcAft>
              <a:buNone/>
            </a:pPr>
            <a:endParaRPr lang="es-ES" dirty="0"/>
          </a:p>
          <a:p>
            <a:pPr marL="0" lvl="0" indent="0">
              <a:spcBef>
                <a:spcPts val="0"/>
              </a:spcBef>
              <a:spcAft>
                <a:spcPts val="0"/>
              </a:spcAft>
              <a:buNone/>
            </a:pPr>
            <a:r>
              <a:rPr lang="es-ES" dirty="0"/>
              <a:t>Nuestro Maestro nos dice, ejemplo os he dado.</a:t>
            </a:r>
          </a:p>
          <a:p>
            <a:pPr marL="0" lvl="0" indent="0">
              <a:spcBef>
                <a:spcPts val="0"/>
              </a:spcBef>
              <a:spcAft>
                <a:spcPts val="0"/>
              </a:spcAft>
              <a:buNone/>
            </a:pPr>
            <a:endParaRPr lang="es-ES" dirty="0"/>
          </a:p>
          <a:p>
            <a:pPr marL="0" lvl="0" indent="0">
              <a:spcBef>
                <a:spcPts val="0"/>
              </a:spcBef>
              <a:spcAft>
                <a:spcPts val="0"/>
              </a:spcAft>
              <a:buNone/>
            </a:pPr>
            <a:r>
              <a:rPr lang="es-ES" dirty="0"/>
              <a:t>Nos vamos a quedar indiferentes a sus enseñanzas?</a:t>
            </a:r>
          </a:p>
          <a:p>
            <a:pPr marL="0" lvl="0" indent="0">
              <a:spcBef>
                <a:spcPts val="0"/>
              </a:spcBef>
              <a:spcAft>
                <a:spcPts val="0"/>
              </a:spcAft>
              <a:buNone/>
            </a:pPr>
            <a:endParaRPr lang="es-ES" dirty="0"/>
          </a:p>
          <a:p>
            <a:pPr marL="0" lvl="0" indent="0">
              <a:spcBef>
                <a:spcPts val="0"/>
              </a:spcBef>
              <a:spcAft>
                <a:spcPts val="0"/>
              </a:spcAft>
              <a:buNone/>
            </a:pPr>
            <a:r>
              <a:rPr lang="es-ES" dirty="0"/>
              <a:t>En esta semana santa que éste sea nuestro desafío. </a:t>
            </a:r>
          </a:p>
          <a:p>
            <a:pPr marL="0" lvl="0" indent="0">
              <a:spcBef>
                <a:spcPts val="0"/>
              </a:spcBef>
              <a:spcAft>
                <a:spcPts val="0"/>
              </a:spcAft>
              <a:buNone/>
            </a:pPr>
            <a:endParaRPr lang="es-ES" dirty="0"/>
          </a:p>
          <a:p>
            <a:pPr marL="0" lvl="0" indent="0">
              <a:spcBef>
                <a:spcPts val="0"/>
              </a:spcBef>
              <a:spcAft>
                <a:spcPts val="0"/>
              </a:spcAft>
              <a:buNone/>
            </a:pPr>
            <a:r>
              <a:rPr lang="es-ES" dirty="0"/>
              <a:t>Que preguntemos, indaguemos, busquemos a Dios y que Dios nos muestre cuál es nuestro particular “lavaros los pies unos a otros” en donde nos tenemos que arremangar. Por dónde tenemos que “hacernos siervos”.</a:t>
            </a:r>
          </a:p>
          <a:p>
            <a:pPr marL="0" lvl="0" indent="0">
              <a:spcBef>
                <a:spcPts val="0"/>
              </a:spcBef>
              <a:spcAft>
                <a:spcPts val="0"/>
              </a:spcAft>
              <a:buNone/>
            </a:pPr>
            <a:endParaRPr lang="es-ES" dirty="0"/>
          </a:p>
          <a:p>
            <a:pPr marL="0" lvl="0" indent="0">
              <a:spcBef>
                <a:spcPts val="0"/>
              </a:spcBef>
              <a:spcAft>
                <a:spcPts val="0"/>
              </a:spcAft>
              <a:buNone/>
            </a:pPr>
            <a:r>
              <a:rPr lang="es-ES" dirty="0"/>
              <a:t>Vamos a orar</a:t>
            </a:r>
          </a:p>
          <a:p>
            <a:pPr marL="0" lvl="0" indent="0">
              <a:spcBef>
                <a:spcPts val="0"/>
              </a:spcBef>
              <a:spcAft>
                <a:spcPts val="0"/>
              </a:spcAft>
              <a:buNone/>
            </a:pPr>
            <a:r>
              <a:rPr lang="es-ES" dirty="0"/>
              <a:t>--------------</a:t>
            </a:r>
          </a:p>
          <a:p>
            <a:pPr marL="0" lvl="0" indent="0">
              <a:spcBef>
                <a:spcPts val="0"/>
              </a:spcBef>
              <a:spcAft>
                <a:spcPts val="0"/>
              </a:spcAft>
              <a:buNone/>
            </a:pPr>
            <a:endParaRPr lang="es-ES" dirty="0"/>
          </a:p>
          <a:p>
            <a:pPr marL="0" lvl="0" indent="0">
              <a:spcBef>
                <a:spcPts val="0"/>
              </a:spcBef>
              <a:spcAft>
                <a:spcPts val="0"/>
              </a:spcAft>
              <a:buNone/>
            </a:pPr>
            <a:r>
              <a:rPr lang="es-ES" dirty="0"/>
              <a:t>Y para terminar, hoy no vamos a cantar una canción.</a:t>
            </a:r>
          </a:p>
          <a:p>
            <a:pPr marL="0" lvl="0" indent="0">
              <a:spcBef>
                <a:spcPts val="0"/>
              </a:spcBef>
              <a:spcAft>
                <a:spcPts val="0"/>
              </a:spcAft>
              <a:buNone/>
            </a:pPr>
            <a:endParaRPr lang="es-ES" dirty="0"/>
          </a:p>
          <a:p>
            <a:pPr marL="0" lvl="0" indent="0">
              <a:spcBef>
                <a:spcPts val="0"/>
              </a:spcBef>
              <a:spcAft>
                <a:spcPts val="0"/>
              </a:spcAft>
              <a:buNone/>
            </a:pPr>
            <a:r>
              <a:rPr lang="es-ES" dirty="0"/>
              <a:t>Quiero que pensemos en nuestros hermanos, miremos un poco alrededor y comencemos a dar pequeños pasos. Fíjate en los que conoces poco o nada, a los que más te cuesta acercarte. Jesús nos dijo cuando lavo los pies de quienes eran sus seguidores, ejemplo os he dado. Quizá podemos empezar por acercarnos a un hermano no conocido y simplemente bendecirlo, no hay </a:t>
            </a:r>
            <a:r>
              <a:rPr lang="es-ES"/>
              <a:t>hacer mucho más.</a:t>
            </a:r>
            <a:endParaRPr dirty="0"/>
          </a:p>
        </p:txBody>
      </p:sp>
    </p:spTree>
    <p:extLst>
      <p:ext uri="{BB962C8B-B14F-4D97-AF65-F5344CB8AC3E}">
        <p14:creationId xmlns:p14="http://schemas.microsoft.com/office/powerpoint/2010/main" val="25982318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Shape 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 name="Shape 5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4603447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Shape 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 name="Shape 5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s-ES" dirty="0"/>
              <a:t>Y</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Shape 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 name="Shape 5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5326695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 name="Shape 7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s-ES" dirty="0"/>
              <a:t>El texto que nos ha tocado hoy es un texto muy complejo porque Juan no se conforma con contar la historia principal. Seguramente habéis notado la cantidad de aspectos, temas y dimensiones que tiene el texto. Casi que se podría hacer una predicación de cada versículo o al menos cada 2 versículos. Y no es fácil separarlos porque van todos mezclados. Sin embargo hoy vamos a tratar de ir a lo sencillo, buscar el corazón del pasaje y sobre todo tratar de sacar una aplicación práctica para nuestra vida.</a:t>
            </a:r>
          </a:p>
          <a:p>
            <a:pPr marL="0" lvl="0" indent="0">
              <a:spcBef>
                <a:spcPts val="0"/>
              </a:spcBef>
              <a:spcAft>
                <a:spcPts val="0"/>
              </a:spcAft>
              <a:buNone/>
            </a:pPr>
            <a:endParaRPr lang="es-ES" dirty="0"/>
          </a:p>
          <a:p>
            <a:pPr marL="0" lvl="0" indent="0">
              <a:spcBef>
                <a:spcPts val="0"/>
              </a:spcBef>
              <a:spcAft>
                <a:spcPts val="0"/>
              </a:spcAft>
              <a:buNone/>
            </a:pPr>
            <a:r>
              <a:rPr lang="es-ES" dirty="0"/>
              <a:t>Y para eso lo primero que vamos a hacer es situarnos en el contexto. Y no por casualidad elegimos este texto para esta época del año. Como hemos mencionado al principio, ya estamos casi metidos de lleno en la semana santa, hemos estado preparando nuestro corazón en reflexión todo este tiempo de cuaresma y hoy es el domingo de ramos, donde recordamos la entrada de Jesús en la ciudad de Jerusalén, para dar inicio a la semana de la pasión. Todo esto que puede sonar muy tradicional, mucho de tradición y calendario de iglesia, es el corazón de lo que nos da sentido como cristianos. Sin el sacrificio de Jesús, sin su muerte y su resurrección, nada de lo que creemos tiene sentido. Y por eso es tan importante prepararnos para esto.</a:t>
            </a:r>
          </a:p>
          <a:p>
            <a:pPr marL="0" lvl="0" indent="0">
              <a:spcBef>
                <a:spcPts val="0"/>
              </a:spcBef>
              <a:spcAft>
                <a:spcPts val="0"/>
              </a:spcAft>
              <a:buNone/>
            </a:pPr>
            <a:endParaRPr lang="es-ES" dirty="0"/>
          </a:p>
          <a:p>
            <a:pPr marL="0" lvl="0" indent="0">
              <a:spcBef>
                <a:spcPts val="0"/>
              </a:spcBef>
              <a:spcAft>
                <a:spcPts val="0"/>
              </a:spcAft>
              <a:buNone/>
            </a:pPr>
            <a:r>
              <a:rPr lang="es-ES" dirty="0"/>
              <a:t>Como dice Pablo en 1 Corintios 15:14, sin la resurrección vana es nuestra fe. Y hacia allí vamos esta semana. </a:t>
            </a:r>
          </a:p>
        </p:txBody>
      </p:sp>
    </p:spTree>
    <p:extLst>
      <p:ext uri="{BB962C8B-B14F-4D97-AF65-F5344CB8AC3E}">
        <p14:creationId xmlns:p14="http://schemas.microsoft.com/office/powerpoint/2010/main" val="30966433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7" name="Shape 14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s-ES" dirty="0"/>
              <a:t>Volviendo al pasaje, nos pongamos en situación. Imaginaros que ya ha pasado la gran entrada a Jerusalén, todos a tope de adrenalina, los discípulos no cabían en sí de la expectación ante la realidad de estar con el Mesías prometido durante tantos siglos, con la gente gritando Hosanna! (Sálvanos ahora). Con la excitación de lo sucedido aún en la boca, seguramente se olvidaron de lo que Jesús les manifestó acerca de su muerte. Esperaban cualquier cosa menos eso. </a:t>
            </a:r>
          </a:p>
          <a:p>
            <a:pPr marL="0" lvl="0" indent="0">
              <a:spcBef>
                <a:spcPts val="0"/>
              </a:spcBef>
              <a:spcAft>
                <a:spcPts val="0"/>
              </a:spcAft>
              <a:buNone/>
            </a:pPr>
            <a:endParaRPr lang="es-ES" dirty="0"/>
          </a:p>
        </p:txBody>
      </p:sp>
    </p:spTree>
    <p:extLst>
      <p:ext uri="{BB962C8B-B14F-4D97-AF65-F5344CB8AC3E}">
        <p14:creationId xmlns:p14="http://schemas.microsoft.com/office/powerpoint/2010/main" val="10171989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7" name="Shape 14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s-ES" dirty="0"/>
              <a:t>Y ahora tenemos todas las luces enfocadas en esa habitación donde se ha preparado la última cena, todos preparados, inclusive Satanás y Judas. Jesús está por cenar con ellos por última vez antes de ir a la cruz a morir.</a:t>
            </a:r>
          </a:p>
          <a:p>
            <a:pPr marL="0" lvl="0" indent="0">
              <a:spcBef>
                <a:spcPts val="0"/>
              </a:spcBef>
              <a:spcAft>
                <a:spcPts val="0"/>
              </a:spcAft>
              <a:buNone/>
            </a:pPr>
            <a:endParaRPr lang="es-ES" dirty="0"/>
          </a:p>
          <a:p>
            <a:pPr marL="0" lvl="0" indent="0">
              <a:spcBef>
                <a:spcPts val="0"/>
              </a:spcBef>
              <a:spcAft>
                <a:spcPts val="0"/>
              </a:spcAft>
              <a:buNone/>
            </a:pPr>
            <a:r>
              <a:rPr lang="es-ES" dirty="0"/>
              <a:t>Podéis cerrar los ojos por un momento, y hacer el ejercicio de imaginaros lo que sentiría Jesús, quien sabía todo lo que iba a venir. Lo que sentirían los apóstoles, que la verdad hablando en castizo, se enteraban de la misa la mitad. Y de lo que se enteraban se olvidaban a los 10 minutos.</a:t>
            </a:r>
          </a:p>
          <a:p>
            <a:pPr marL="0" lvl="0" indent="0">
              <a:spcBef>
                <a:spcPts val="0"/>
              </a:spcBef>
              <a:spcAft>
                <a:spcPts val="0"/>
              </a:spcAft>
              <a:buNone/>
            </a:pPr>
            <a:endParaRPr lang="es-ES" dirty="0"/>
          </a:p>
          <a:p>
            <a:pPr marL="0" lvl="0" indent="0">
              <a:spcBef>
                <a:spcPts val="0"/>
              </a:spcBef>
              <a:spcAft>
                <a:spcPts val="0"/>
              </a:spcAft>
              <a:buNone/>
            </a:pPr>
            <a:r>
              <a:rPr lang="es-ES" dirty="0"/>
              <a:t>Pues ahí es donde nos encontramos en este pasaje. Con muchas cosas sucediendo a la vez y la expectación de lo que estaba por venir.</a:t>
            </a:r>
          </a:p>
          <a:p>
            <a:pPr marL="0" lvl="0" indent="0">
              <a:spcBef>
                <a:spcPts val="0"/>
              </a:spcBef>
              <a:spcAft>
                <a:spcPts val="0"/>
              </a:spcAft>
              <a:buNone/>
            </a:pPr>
            <a:endParaRPr lang="es-ES" dirty="0"/>
          </a:p>
          <a:p>
            <a:pPr marL="0" lvl="0" indent="0">
              <a:spcBef>
                <a:spcPts val="0"/>
              </a:spcBef>
              <a:spcAft>
                <a:spcPts val="0"/>
              </a:spcAft>
              <a:buNone/>
            </a:pPr>
            <a:r>
              <a:rPr lang="es-ES" dirty="0"/>
              <a:t>Y es entonces cuando sabemos dónde estamos ubicados que nos podemos lanzar con más confianza a por el pasaje.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 name="Shape 7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s-ES" dirty="0"/>
              <a:t>Y el primer punto que me gustaría tocar es el del maestro hecho siervo. Qué importante es pensar en Jesús en las dimensiones de maestro y señor antes que en la de siervo. Creo que a veces nos hallamos dando por sentadas muchas cosas con Jesús. Como nos sabemos la historia y el final, pues es fácil que veamos a Jesús que vino para morir, resucito, está en el cielo. Cogemos una visión práctica, pragmática de Jesús. Y nada de eso está mal, al fin, su misión al venir al mundo era dar su vida por todos.</a:t>
            </a:r>
          </a:p>
          <a:p>
            <a:pPr marL="0" lvl="0" indent="0">
              <a:spcBef>
                <a:spcPts val="0"/>
              </a:spcBef>
              <a:spcAft>
                <a:spcPts val="0"/>
              </a:spcAft>
              <a:buNone/>
            </a:pPr>
            <a:endParaRPr lang="es-ES" dirty="0"/>
          </a:p>
          <a:p>
            <a:pPr marL="0" lvl="0" indent="0">
              <a:spcBef>
                <a:spcPts val="0"/>
              </a:spcBef>
              <a:spcAft>
                <a:spcPts val="0"/>
              </a:spcAft>
              <a:buNone/>
            </a:pPr>
            <a:r>
              <a:rPr lang="es-ES" dirty="0"/>
              <a:t>Pero la vida de Jesús nos enseña a cada paso, en cada situación y detalle. Jesús era Dios, Señor y Maestro y cuando lo pensamos de esa manera, humillarse voluntariamente hasta morir no parece tan obvio o que fuera lo lógico. Era el rey esperado! Y era el Dios todopoderoso.</a:t>
            </a:r>
          </a:p>
          <a:p>
            <a:pPr marL="0" lvl="0" indent="0">
              <a:spcBef>
                <a:spcPts val="0"/>
              </a:spcBef>
              <a:spcAft>
                <a:spcPts val="0"/>
              </a:spcAft>
              <a:buNone/>
            </a:pPr>
            <a:endParaRPr lang="es-ES" dirty="0"/>
          </a:p>
          <a:p>
            <a:pPr marL="0" lvl="0" indent="0">
              <a:spcBef>
                <a:spcPts val="0"/>
              </a:spcBef>
              <a:spcAft>
                <a:spcPts val="0"/>
              </a:spcAft>
              <a:buNone/>
            </a:pPr>
            <a:r>
              <a:rPr lang="es-ES" dirty="0"/>
              <a:t>El pasaje que hemos leído nos dice, una vez lavados los pies:</a:t>
            </a:r>
          </a:p>
          <a:p>
            <a:pPr marL="0" lvl="0" indent="0">
              <a:spcBef>
                <a:spcPts val="0"/>
              </a:spcBef>
              <a:spcAft>
                <a:spcPts val="0"/>
              </a:spcAft>
              <a:buNone/>
            </a:pPr>
            <a:endParaRPr lang="es-ES" dirty="0"/>
          </a:p>
          <a:p>
            <a:pPr marL="0" lvl="0" indent="0">
              <a:spcBef>
                <a:spcPts val="0"/>
              </a:spcBef>
              <a:spcAft>
                <a:spcPts val="0"/>
              </a:spcAft>
              <a:buNone/>
            </a:pPr>
            <a:r>
              <a:rPr lang="es-ES" sz="1100" b="1" dirty="0"/>
              <a:t>Vosotros me llamáis Maestro y Señor, y decís bien, porque lo soy. </a:t>
            </a:r>
          </a:p>
          <a:p>
            <a:pPr marL="0" lvl="0" indent="0">
              <a:spcBef>
                <a:spcPts val="0"/>
              </a:spcBef>
              <a:spcAft>
                <a:spcPts val="0"/>
              </a:spcAft>
              <a:buNone/>
            </a:pPr>
            <a:endParaRPr lang="es-ES" sz="1100" b="0" dirty="0"/>
          </a:p>
          <a:p>
            <a:pPr marL="0" lvl="0" indent="0">
              <a:spcBef>
                <a:spcPts val="0"/>
              </a:spcBef>
              <a:spcAft>
                <a:spcPts val="0"/>
              </a:spcAft>
              <a:buNone/>
            </a:pPr>
            <a:r>
              <a:rPr lang="es-ES" sz="1100" b="0" dirty="0"/>
              <a:t>Bien decís porque los soy.</a:t>
            </a:r>
            <a:endParaRPr lang="es-ES" sz="1100" b="0" i="0" kern="1200" dirty="0">
              <a:solidFill>
                <a:schemeClr val="tx1"/>
              </a:solidFill>
              <a:effectLst/>
              <a:latin typeface="+mn-lt"/>
              <a:ea typeface="+mn-ea"/>
              <a:cs typeface="+mn-cs"/>
            </a:endParaRPr>
          </a:p>
          <a:p>
            <a:pPr marL="0" lvl="0" indent="0">
              <a:spcBef>
                <a:spcPts val="0"/>
              </a:spcBef>
              <a:spcAft>
                <a:spcPts val="0"/>
              </a:spcAft>
              <a:buNone/>
            </a:pPr>
            <a:endParaRPr lang="es-ES" sz="1100" b="0" i="0" kern="1200" dirty="0">
              <a:solidFill>
                <a:schemeClr val="tx1"/>
              </a:solidFill>
              <a:effectLst/>
              <a:latin typeface="+mn-lt"/>
              <a:ea typeface="+mn-ea"/>
              <a:cs typeface="+mn-cs"/>
            </a:endParaRPr>
          </a:p>
          <a:p>
            <a:pPr marL="0" lvl="0" indent="0">
              <a:spcBef>
                <a:spcPts val="0"/>
              </a:spcBef>
              <a:spcAft>
                <a:spcPts val="0"/>
              </a:spcAft>
              <a:buNone/>
            </a:pPr>
            <a:endParaRPr lang="es-ES" sz="1100" b="0" i="0" kern="1200" dirty="0">
              <a:solidFill>
                <a:schemeClr val="tx1"/>
              </a:solidFill>
              <a:effectLst/>
              <a:latin typeface="+mn-lt"/>
              <a:ea typeface="+mn-ea"/>
              <a:cs typeface="+mn-cs"/>
            </a:endParaRPr>
          </a:p>
          <a:p>
            <a:pPr marL="0" lvl="0" indent="0">
              <a:spcBef>
                <a:spcPts val="0"/>
              </a:spcBef>
              <a:spcAft>
                <a:spcPts val="0"/>
              </a:spcAft>
              <a:buNone/>
            </a:pPr>
            <a:endParaRPr lang="es-ES" sz="1100" b="0" i="0" kern="1200" dirty="0">
              <a:solidFill>
                <a:schemeClr val="tx1"/>
              </a:solidFill>
              <a:effectLst/>
              <a:latin typeface="+mn-lt"/>
              <a:ea typeface="+mn-ea"/>
              <a:cs typeface="+mn-cs"/>
            </a:endParaRPr>
          </a:p>
          <a:p>
            <a:pPr marL="0" lvl="0" indent="0">
              <a:spcBef>
                <a:spcPts val="0"/>
              </a:spcBef>
              <a:spcAft>
                <a:spcPts val="0"/>
              </a:spcAft>
              <a:buNone/>
            </a:pPr>
            <a:endParaRPr lang="es-ES" sz="1100" b="0" i="0" kern="1200" dirty="0">
              <a:solidFill>
                <a:schemeClr val="tx1"/>
              </a:solidFill>
              <a:effectLst/>
              <a:latin typeface="+mn-lt"/>
              <a:ea typeface="+mn-ea"/>
              <a:cs typeface="+mn-cs"/>
            </a:endParaRPr>
          </a:p>
          <a:p>
            <a:pPr marL="0" lvl="0" indent="0">
              <a:spcBef>
                <a:spcPts val="0"/>
              </a:spcBef>
              <a:spcAft>
                <a:spcPts val="0"/>
              </a:spcAft>
              <a:buNone/>
            </a:pPr>
            <a:endParaRPr lang="es-ES" sz="1100" b="0" i="0" kern="1200" dirty="0">
              <a:solidFill>
                <a:schemeClr val="tx1"/>
              </a:solidFill>
              <a:effectLst/>
              <a:latin typeface="+mn-lt"/>
              <a:ea typeface="+mn-ea"/>
              <a:cs typeface="+mn-cs"/>
            </a:endParaRPr>
          </a:p>
          <a:p>
            <a:pPr marL="0" lvl="0" indent="0">
              <a:spcBef>
                <a:spcPts val="0"/>
              </a:spcBef>
              <a:spcAft>
                <a:spcPts val="0"/>
              </a:spcAft>
              <a:buNone/>
            </a:pPr>
            <a:endParaRPr lang="es-ES" sz="1100" b="0" dirty="0"/>
          </a:p>
        </p:txBody>
      </p:sp>
    </p:spTree>
    <p:extLst>
      <p:ext uri="{BB962C8B-B14F-4D97-AF65-F5344CB8AC3E}">
        <p14:creationId xmlns:p14="http://schemas.microsoft.com/office/powerpoint/2010/main" val="16749932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bg>
      <p:bgPr>
        <a:solidFill>
          <a:srgbClr val="182A2E"/>
        </a:solidFill>
        <a:effectLst/>
      </p:bgPr>
    </p:bg>
    <p:spTree>
      <p:nvGrpSpPr>
        <p:cNvPr id="1" name="Shape 8"/>
        <p:cNvGrpSpPr/>
        <p:nvPr/>
      </p:nvGrpSpPr>
      <p:grpSpPr>
        <a:xfrm>
          <a:off x="0" y="0"/>
          <a:ext cx="0" cy="0"/>
          <a:chOff x="0" y="0"/>
          <a:chExt cx="0" cy="0"/>
        </a:xfrm>
      </p:grpSpPr>
      <p:sp>
        <p:nvSpPr>
          <p:cNvPr id="9" name="Shape 9"/>
          <p:cNvSpPr txBox="1">
            <a:spLocks noGrp="1"/>
          </p:cNvSpPr>
          <p:nvPr>
            <p:ph type="ctrTitle"/>
          </p:nvPr>
        </p:nvSpPr>
        <p:spPr>
          <a:xfrm>
            <a:off x="1176778" y="1610825"/>
            <a:ext cx="6346800" cy="1159800"/>
          </a:xfrm>
          <a:prstGeom prst="rect">
            <a:avLst/>
          </a:prstGeom>
        </p:spPr>
        <p:txBody>
          <a:bodyPr spcFirstLastPara="1" wrap="square" lIns="91425" tIns="91425" rIns="91425" bIns="91425" anchor="t" anchorCtr="0"/>
          <a:lstStyle>
            <a:lvl1pPr lvl="0">
              <a:spcBef>
                <a:spcPts val="0"/>
              </a:spcBef>
              <a:spcAft>
                <a:spcPts val="0"/>
              </a:spcAft>
              <a:buClr>
                <a:schemeClr val="lt1"/>
              </a:buClr>
              <a:buSzPts val="6000"/>
              <a:buNone/>
              <a:defRPr sz="6000">
                <a:solidFill>
                  <a:schemeClr val="lt1"/>
                </a:solidFill>
              </a:defRPr>
            </a:lvl1pPr>
            <a:lvl2pPr lvl="1">
              <a:spcBef>
                <a:spcPts val="0"/>
              </a:spcBef>
              <a:spcAft>
                <a:spcPts val="0"/>
              </a:spcAft>
              <a:buClr>
                <a:schemeClr val="lt1"/>
              </a:buClr>
              <a:buSzPts val="6000"/>
              <a:buNone/>
              <a:defRPr sz="6000">
                <a:solidFill>
                  <a:schemeClr val="lt1"/>
                </a:solidFill>
              </a:defRPr>
            </a:lvl2pPr>
            <a:lvl3pPr lvl="2">
              <a:spcBef>
                <a:spcPts val="0"/>
              </a:spcBef>
              <a:spcAft>
                <a:spcPts val="0"/>
              </a:spcAft>
              <a:buClr>
                <a:schemeClr val="lt1"/>
              </a:buClr>
              <a:buSzPts val="6000"/>
              <a:buNone/>
              <a:defRPr sz="6000">
                <a:solidFill>
                  <a:schemeClr val="lt1"/>
                </a:solidFill>
              </a:defRPr>
            </a:lvl3pPr>
            <a:lvl4pPr lvl="3">
              <a:spcBef>
                <a:spcPts val="0"/>
              </a:spcBef>
              <a:spcAft>
                <a:spcPts val="0"/>
              </a:spcAft>
              <a:buClr>
                <a:schemeClr val="lt1"/>
              </a:buClr>
              <a:buSzPts val="6000"/>
              <a:buNone/>
              <a:defRPr sz="6000">
                <a:solidFill>
                  <a:schemeClr val="lt1"/>
                </a:solidFill>
              </a:defRPr>
            </a:lvl4pPr>
            <a:lvl5pPr lvl="4">
              <a:spcBef>
                <a:spcPts val="0"/>
              </a:spcBef>
              <a:spcAft>
                <a:spcPts val="0"/>
              </a:spcAft>
              <a:buClr>
                <a:schemeClr val="lt1"/>
              </a:buClr>
              <a:buSzPts val="6000"/>
              <a:buNone/>
              <a:defRPr sz="6000">
                <a:solidFill>
                  <a:schemeClr val="lt1"/>
                </a:solidFill>
              </a:defRPr>
            </a:lvl5pPr>
            <a:lvl6pPr lvl="5">
              <a:spcBef>
                <a:spcPts val="0"/>
              </a:spcBef>
              <a:spcAft>
                <a:spcPts val="0"/>
              </a:spcAft>
              <a:buClr>
                <a:schemeClr val="lt1"/>
              </a:buClr>
              <a:buSzPts val="6000"/>
              <a:buNone/>
              <a:defRPr sz="6000">
                <a:solidFill>
                  <a:schemeClr val="lt1"/>
                </a:solidFill>
              </a:defRPr>
            </a:lvl6pPr>
            <a:lvl7pPr lvl="6">
              <a:spcBef>
                <a:spcPts val="0"/>
              </a:spcBef>
              <a:spcAft>
                <a:spcPts val="0"/>
              </a:spcAft>
              <a:buClr>
                <a:schemeClr val="lt1"/>
              </a:buClr>
              <a:buSzPts val="6000"/>
              <a:buNone/>
              <a:defRPr sz="6000">
                <a:solidFill>
                  <a:schemeClr val="lt1"/>
                </a:solidFill>
              </a:defRPr>
            </a:lvl7pPr>
            <a:lvl8pPr lvl="7">
              <a:spcBef>
                <a:spcPts val="0"/>
              </a:spcBef>
              <a:spcAft>
                <a:spcPts val="0"/>
              </a:spcAft>
              <a:buClr>
                <a:schemeClr val="lt1"/>
              </a:buClr>
              <a:buSzPts val="6000"/>
              <a:buNone/>
              <a:defRPr sz="6000">
                <a:solidFill>
                  <a:schemeClr val="lt1"/>
                </a:solidFill>
              </a:defRPr>
            </a:lvl8pPr>
            <a:lvl9pPr lvl="8">
              <a:spcBef>
                <a:spcPts val="0"/>
              </a:spcBef>
              <a:spcAft>
                <a:spcPts val="0"/>
              </a:spcAft>
              <a:buClr>
                <a:schemeClr val="lt1"/>
              </a:buClr>
              <a:buSzPts val="6000"/>
              <a:buNone/>
              <a:defRPr sz="6000">
                <a:solidFill>
                  <a:schemeClr val="lt1"/>
                </a:solidFill>
              </a:defRPr>
            </a:lvl9pPr>
          </a:lstStyle>
          <a:p>
            <a:endParaRPr/>
          </a:p>
        </p:txBody>
      </p:sp>
      <p:sp>
        <p:nvSpPr>
          <p:cNvPr id="10" name="Shape 10"/>
          <p:cNvSpPr/>
          <p:nvPr/>
        </p:nvSpPr>
        <p:spPr>
          <a:xfrm>
            <a:off x="1295200" y="1034400"/>
            <a:ext cx="574500" cy="574500"/>
          </a:xfrm>
          <a:prstGeom prst="rect">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Subtitle">
    <p:spTree>
      <p:nvGrpSpPr>
        <p:cNvPr id="1" name="Shape 11"/>
        <p:cNvGrpSpPr/>
        <p:nvPr/>
      </p:nvGrpSpPr>
      <p:grpSpPr>
        <a:xfrm>
          <a:off x="0" y="0"/>
          <a:ext cx="0" cy="0"/>
          <a:chOff x="0" y="0"/>
          <a:chExt cx="0" cy="0"/>
        </a:xfrm>
      </p:grpSpPr>
      <p:sp>
        <p:nvSpPr>
          <p:cNvPr id="12" name="Shape 12"/>
          <p:cNvSpPr txBox="1">
            <a:spLocks noGrp="1"/>
          </p:cNvSpPr>
          <p:nvPr>
            <p:ph type="ctrTitle"/>
          </p:nvPr>
        </p:nvSpPr>
        <p:spPr>
          <a:xfrm>
            <a:off x="1178378" y="1583350"/>
            <a:ext cx="6550500" cy="1159800"/>
          </a:xfrm>
          <a:prstGeom prst="rect">
            <a:avLst/>
          </a:prstGeom>
        </p:spPr>
        <p:txBody>
          <a:bodyPr spcFirstLastPara="1" wrap="square" lIns="91425" tIns="91425" rIns="91425" bIns="91425" anchor="t" anchorCtr="0"/>
          <a:lstStyle>
            <a:lvl1pPr lvl="0" rtl="0">
              <a:spcBef>
                <a:spcPts val="0"/>
              </a:spcBef>
              <a:spcAft>
                <a:spcPts val="0"/>
              </a:spcAft>
              <a:buSzPts val="6000"/>
              <a:buNone/>
              <a:defRPr/>
            </a:lvl1pPr>
            <a:lvl2pPr lvl="1" rtl="0">
              <a:spcBef>
                <a:spcPts val="0"/>
              </a:spcBef>
              <a:spcAft>
                <a:spcPts val="0"/>
              </a:spcAft>
              <a:buSzPts val="6000"/>
              <a:buNone/>
              <a:defRPr/>
            </a:lvl2pPr>
            <a:lvl3pPr lvl="2" rtl="0">
              <a:spcBef>
                <a:spcPts val="0"/>
              </a:spcBef>
              <a:spcAft>
                <a:spcPts val="0"/>
              </a:spcAft>
              <a:buSzPts val="6000"/>
              <a:buNone/>
              <a:defRPr/>
            </a:lvl3pPr>
            <a:lvl4pPr lvl="3" rtl="0">
              <a:spcBef>
                <a:spcPts val="0"/>
              </a:spcBef>
              <a:spcAft>
                <a:spcPts val="0"/>
              </a:spcAft>
              <a:buSzPts val="6000"/>
              <a:buNone/>
              <a:defRPr/>
            </a:lvl4pPr>
            <a:lvl5pPr lvl="4" rtl="0">
              <a:spcBef>
                <a:spcPts val="0"/>
              </a:spcBef>
              <a:spcAft>
                <a:spcPts val="0"/>
              </a:spcAft>
              <a:buSzPts val="6000"/>
              <a:buNone/>
              <a:defRPr/>
            </a:lvl5pPr>
            <a:lvl6pPr lvl="5" rtl="0">
              <a:spcBef>
                <a:spcPts val="0"/>
              </a:spcBef>
              <a:spcAft>
                <a:spcPts val="0"/>
              </a:spcAft>
              <a:buSzPts val="6000"/>
              <a:buNone/>
              <a:defRPr/>
            </a:lvl6pPr>
            <a:lvl7pPr lvl="6" rtl="0">
              <a:spcBef>
                <a:spcPts val="0"/>
              </a:spcBef>
              <a:spcAft>
                <a:spcPts val="0"/>
              </a:spcAft>
              <a:buSzPts val="6000"/>
              <a:buNone/>
              <a:defRPr/>
            </a:lvl7pPr>
            <a:lvl8pPr lvl="7" rtl="0">
              <a:spcBef>
                <a:spcPts val="0"/>
              </a:spcBef>
              <a:spcAft>
                <a:spcPts val="0"/>
              </a:spcAft>
              <a:buSzPts val="6000"/>
              <a:buNone/>
              <a:defRPr/>
            </a:lvl8pPr>
            <a:lvl9pPr lvl="8" rtl="0">
              <a:spcBef>
                <a:spcPts val="0"/>
              </a:spcBef>
              <a:spcAft>
                <a:spcPts val="0"/>
              </a:spcAft>
              <a:buSzPts val="6000"/>
              <a:buNone/>
              <a:defRPr/>
            </a:lvl9pPr>
          </a:lstStyle>
          <a:p>
            <a:endParaRPr/>
          </a:p>
        </p:txBody>
      </p:sp>
      <p:sp>
        <p:nvSpPr>
          <p:cNvPr id="13" name="Shape 13"/>
          <p:cNvSpPr txBox="1">
            <a:spLocks noGrp="1"/>
          </p:cNvSpPr>
          <p:nvPr>
            <p:ph type="subTitle" idx="1"/>
          </p:nvPr>
        </p:nvSpPr>
        <p:spPr>
          <a:xfrm>
            <a:off x="1178378" y="3144850"/>
            <a:ext cx="6550500" cy="784800"/>
          </a:xfrm>
          <a:prstGeom prst="rect">
            <a:avLst/>
          </a:prstGeom>
        </p:spPr>
        <p:txBody>
          <a:bodyPr spcFirstLastPara="1" wrap="square" lIns="91425" tIns="91425" rIns="91425" bIns="91425" anchor="t" anchorCtr="0"/>
          <a:lstStyle>
            <a:lvl1pPr lvl="0" rtl="0">
              <a:spcBef>
                <a:spcPts val="0"/>
              </a:spcBef>
              <a:spcAft>
                <a:spcPts val="0"/>
              </a:spcAft>
              <a:buClr>
                <a:srgbClr val="FFFFFF"/>
              </a:buClr>
              <a:buSzPts val="1400"/>
              <a:buNone/>
              <a:defRPr>
                <a:solidFill>
                  <a:srgbClr val="FFFFFF"/>
                </a:solidFill>
              </a:defRPr>
            </a:lvl1pPr>
            <a:lvl2pPr lvl="1" rtl="0">
              <a:spcBef>
                <a:spcPts val="0"/>
              </a:spcBef>
              <a:spcAft>
                <a:spcPts val="0"/>
              </a:spcAft>
              <a:buClr>
                <a:srgbClr val="FFFFFF"/>
              </a:buClr>
              <a:buSzPts val="3000"/>
              <a:buNone/>
              <a:defRPr sz="3000">
                <a:solidFill>
                  <a:srgbClr val="FFFFFF"/>
                </a:solidFill>
              </a:defRPr>
            </a:lvl2pPr>
            <a:lvl3pPr lvl="2" rtl="0">
              <a:spcBef>
                <a:spcPts val="0"/>
              </a:spcBef>
              <a:spcAft>
                <a:spcPts val="0"/>
              </a:spcAft>
              <a:buClr>
                <a:srgbClr val="FFFFFF"/>
              </a:buClr>
              <a:buSzPts val="3000"/>
              <a:buNone/>
              <a:defRPr sz="3000">
                <a:solidFill>
                  <a:srgbClr val="FFFFFF"/>
                </a:solidFill>
              </a:defRPr>
            </a:lvl3pPr>
            <a:lvl4pPr lvl="3" rtl="0">
              <a:spcBef>
                <a:spcPts val="0"/>
              </a:spcBef>
              <a:spcAft>
                <a:spcPts val="0"/>
              </a:spcAft>
              <a:buClr>
                <a:srgbClr val="FFFFFF"/>
              </a:buClr>
              <a:buSzPts val="3000"/>
              <a:buNone/>
              <a:defRPr sz="3000">
                <a:solidFill>
                  <a:srgbClr val="FFFFFF"/>
                </a:solidFill>
              </a:defRPr>
            </a:lvl4pPr>
            <a:lvl5pPr lvl="4" rtl="0">
              <a:spcBef>
                <a:spcPts val="0"/>
              </a:spcBef>
              <a:spcAft>
                <a:spcPts val="0"/>
              </a:spcAft>
              <a:buClr>
                <a:srgbClr val="FFFFFF"/>
              </a:buClr>
              <a:buSzPts val="3000"/>
              <a:buNone/>
              <a:defRPr sz="3000">
                <a:solidFill>
                  <a:srgbClr val="FFFFFF"/>
                </a:solidFill>
              </a:defRPr>
            </a:lvl5pPr>
            <a:lvl6pPr lvl="5" rtl="0">
              <a:spcBef>
                <a:spcPts val="0"/>
              </a:spcBef>
              <a:spcAft>
                <a:spcPts val="0"/>
              </a:spcAft>
              <a:buClr>
                <a:srgbClr val="FFFFFF"/>
              </a:buClr>
              <a:buSzPts val="3000"/>
              <a:buNone/>
              <a:defRPr sz="3000">
                <a:solidFill>
                  <a:srgbClr val="FFFFFF"/>
                </a:solidFill>
              </a:defRPr>
            </a:lvl6pPr>
            <a:lvl7pPr lvl="6" rtl="0">
              <a:spcBef>
                <a:spcPts val="0"/>
              </a:spcBef>
              <a:spcAft>
                <a:spcPts val="0"/>
              </a:spcAft>
              <a:buClr>
                <a:srgbClr val="FFFFFF"/>
              </a:buClr>
              <a:buSzPts val="3000"/>
              <a:buNone/>
              <a:defRPr sz="3000">
                <a:solidFill>
                  <a:srgbClr val="FFFFFF"/>
                </a:solidFill>
              </a:defRPr>
            </a:lvl7pPr>
            <a:lvl8pPr lvl="7" rtl="0">
              <a:spcBef>
                <a:spcPts val="0"/>
              </a:spcBef>
              <a:spcAft>
                <a:spcPts val="0"/>
              </a:spcAft>
              <a:buClr>
                <a:srgbClr val="FFFFFF"/>
              </a:buClr>
              <a:buSzPts val="3000"/>
              <a:buNone/>
              <a:defRPr sz="3000">
                <a:solidFill>
                  <a:srgbClr val="FFFFFF"/>
                </a:solidFill>
              </a:defRPr>
            </a:lvl8pPr>
            <a:lvl9pPr lvl="8" rtl="0">
              <a:spcBef>
                <a:spcPts val="0"/>
              </a:spcBef>
              <a:spcAft>
                <a:spcPts val="0"/>
              </a:spcAft>
              <a:buClr>
                <a:srgbClr val="FFFFFF"/>
              </a:buClr>
              <a:buSzPts val="3000"/>
              <a:buNone/>
              <a:defRPr sz="3000">
                <a:solidFill>
                  <a:srgbClr val="FFFFFF"/>
                </a:solidFill>
              </a:defRPr>
            </a:lvl9pPr>
          </a:lstStyle>
          <a:p>
            <a:endParaRPr/>
          </a:p>
        </p:txBody>
      </p:sp>
      <p:sp>
        <p:nvSpPr>
          <p:cNvPr id="14" name="Shape 14"/>
          <p:cNvSpPr/>
          <p:nvPr/>
        </p:nvSpPr>
        <p:spPr>
          <a:xfrm>
            <a:off x="1295200" y="1034400"/>
            <a:ext cx="574500" cy="574500"/>
          </a:xfrm>
          <a:prstGeom prst="rect">
            <a:avLst/>
          </a:prstGeom>
          <a:solidFill>
            <a:srgbClr val="182A2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182A2E"/>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 3 columns">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1164100" y="1608900"/>
            <a:ext cx="6815700" cy="1925700"/>
          </a:xfrm>
          <a:prstGeom prst="rect">
            <a:avLst/>
          </a:prstGeom>
        </p:spPr>
        <p:txBody>
          <a:bodyPr spcFirstLastPara="1" wrap="square" lIns="91425" tIns="91425" rIns="91425" bIns="91425" anchor="t" anchorCtr="0"/>
          <a:lstStyle>
            <a:lvl1pPr lvl="0" rtl="0">
              <a:spcBef>
                <a:spcPts val="0"/>
              </a:spcBef>
              <a:spcAft>
                <a:spcPts val="0"/>
              </a:spcAft>
              <a:buSzPts val="6000"/>
              <a:buNone/>
              <a:defRPr/>
            </a:lvl1pPr>
            <a:lvl2pPr lvl="1" rtl="0">
              <a:spcBef>
                <a:spcPts val="0"/>
              </a:spcBef>
              <a:spcAft>
                <a:spcPts val="0"/>
              </a:spcAft>
              <a:buSzPts val="6000"/>
              <a:buNone/>
              <a:defRPr/>
            </a:lvl2pPr>
            <a:lvl3pPr lvl="2" rtl="0">
              <a:spcBef>
                <a:spcPts val="0"/>
              </a:spcBef>
              <a:spcAft>
                <a:spcPts val="0"/>
              </a:spcAft>
              <a:buSzPts val="6000"/>
              <a:buNone/>
              <a:defRPr/>
            </a:lvl3pPr>
            <a:lvl4pPr lvl="3" rtl="0">
              <a:spcBef>
                <a:spcPts val="0"/>
              </a:spcBef>
              <a:spcAft>
                <a:spcPts val="0"/>
              </a:spcAft>
              <a:buSzPts val="6000"/>
              <a:buNone/>
              <a:defRPr/>
            </a:lvl4pPr>
            <a:lvl5pPr lvl="4" rtl="0">
              <a:spcBef>
                <a:spcPts val="0"/>
              </a:spcBef>
              <a:spcAft>
                <a:spcPts val="0"/>
              </a:spcAft>
              <a:buSzPts val="6000"/>
              <a:buNone/>
              <a:defRPr/>
            </a:lvl5pPr>
            <a:lvl6pPr lvl="5" rtl="0">
              <a:spcBef>
                <a:spcPts val="0"/>
              </a:spcBef>
              <a:spcAft>
                <a:spcPts val="0"/>
              </a:spcAft>
              <a:buSzPts val="6000"/>
              <a:buNone/>
              <a:defRPr/>
            </a:lvl6pPr>
            <a:lvl7pPr lvl="6" rtl="0">
              <a:spcBef>
                <a:spcPts val="0"/>
              </a:spcBef>
              <a:spcAft>
                <a:spcPts val="0"/>
              </a:spcAft>
              <a:buSzPts val="6000"/>
              <a:buNone/>
              <a:defRPr/>
            </a:lvl7pPr>
            <a:lvl8pPr lvl="7" rtl="0">
              <a:spcBef>
                <a:spcPts val="0"/>
              </a:spcBef>
              <a:spcAft>
                <a:spcPts val="0"/>
              </a:spcAft>
              <a:buSzPts val="6000"/>
              <a:buNone/>
              <a:defRPr/>
            </a:lvl8pPr>
            <a:lvl9pPr lvl="8" rtl="0">
              <a:spcBef>
                <a:spcPts val="0"/>
              </a:spcBef>
              <a:spcAft>
                <a:spcPts val="0"/>
              </a:spcAft>
              <a:buSzPts val="6000"/>
              <a:buNone/>
              <a:defRPr/>
            </a:lvl9pPr>
          </a:lstStyle>
          <a:p>
            <a:endParaRPr/>
          </a:p>
        </p:txBody>
      </p:sp>
      <p:sp>
        <p:nvSpPr>
          <p:cNvPr id="30" name="Shape 30"/>
          <p:cNvSpPr txBox="1">
            <a:spLocks noGrp="1"/>
          </p:cNvSpPr>
          <p:nvPr>
            <p:ph type="body" idx="1"/>
          </p:nvPr>
        </p:nvSpPr>
        <p:spPr>
          <a:xfrm>
            <a:off x="1164000" y="2931400"/>
            <a:ext cx="2196900" cy="1994400"/>
          </a:xfrm>
          <a:prstGeom prst="rect">
            <a:avLst/>
          </a:prstGeom>
        </p:spPr>
        <p:txBody>
          <a:bodyPr spcFirstLastPara="1" wrap="square" lIns="91425" tIns="91425" rIns="91425" bIns="91425" anchor="t" anchorCtr="0"/>
          <a:lstStyle>
            <a:lvl1pPr marL="457200" lvl="0" indent="-304800" rtl="0">
              <a:spcBef>
                <a:spcPts val="60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31" name="Shape 31"/>
          <p:cNvSpPr txBox="1">
            <a:spLocks noGrp="1"/>
          </p:cNvSpPr>
          <p:nvPr>
            <p:ph type="body" idx="2"/>
          </p:nvPr>
        </p:nvSpPr>
        <p:spPr>
          <a:xfrm>
            <a:off x="3473455" y="2931400"/>
            <a:ext cx="2196900" cy="1994400"/>
          </a:xfrm>
          <a:prstGeom prst="rect">
            <a:avLst/>
          </a:prstGeom>
        </p:spPr>
        <p:txBody>
          <a:bodyPr spcFirstLastPara="1" wrap="square" lIns="91425" tIns="91425" rIns="91425" bIns="91425" anchor="t" anchorCtr="0"/>
          <a:lstStyle>
            <a:lvl1pPr marL="457200" lvl="0" indent="-304800" rtl="0">
              <a:spcBef>
                <a:spcPts val="60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32" name="Shape 32"/>
          <p:cNvSpPr txBox="1">
            <a:spLocks noGrp="1"/>
          </p:cNvSpPr>
          <p:nvPr>
            <p:ph type="body" idx="3"/>
          </p:nvPr>
        </p:nvSpPr>
        <p:spPr>
          <a:xfrm>
            <a:off x="5782910" y="2931400"/>
            <a:ext cx="2196900" cy="1994400"/>
          </a:xfrm>
          <a:prstGeom prst="rect">
            <a:avLst/>
          </a:prstGeom>
        </p:spPr>
        <p:txBody>
          <a:bodyPr spcFirstLastPara="1" wrap="square" lIns="91425" tIns="91425" rIns="91425" bIns="91425" anchor="t" anchorCtr="0"/>
          <a:lstStyle>
            <a:lvl1pPr marL="457200" lvl="0" indent="-304800" rtl="0">
              <a:spcBef>
                <a:spcPts val="60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33" name="Shape 33"/>
          <p:cNvSpPr/>
          <p:nvPr/>
        </p:nvSpPr>
        <p:spPr>
          <a:xfrm>
            <a:off x="1295200" y="1034400"/>
            <a:ext cx="574500" cy="574500"/>
          </a:xfrm>
          <a:prstGeom prst="rect">
            <a:avLst/>
          </a:prstGeom>
          <a:solidFill>
            <a:srgbClr val="182A2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9"/>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rgbClr val="00C2D4"/>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1164100" y="1608900"/>
            <a:ext cx="6815700" cy="1925700"/>
          </a:xfrm>
          <a:prstGeom prst="rect">
            <a:avLst/>
          </a:prstGeom>
          <a:noFill/>
          <a:ln>
            <a:noFill/>
          </a:ln>
        </p:spPr>
        <p:txBody>
          <a:bodyPr spcFirstLastPara="1" wrap="square" lIns="91425" tIns="91425" rIns="91425" bIns="91425" anchor="t" anchorCtr="0"/>
          <a:lstStyle>
            <a:lvl1pPr lvl="0">
              <a:spcBef>
                <a:spcPts val="0"/>
              </a:spcBef>
              <a:spcAft>
                <a:spcPts val="0"/>
              </a:spcAft>
              <a:buClr>
                <a:srgbClr val="182A2E"/>
              </a:buClr>
              <a:buSzPts val="6000"/>
              <a:buFont typeface="Montserrat"/>
              <a:buNone/>
              <a:defRPr sz="6000" b="1">
                <a:solidFill>
                  <a:srgbClr val="182A2E"/>
                </a:solidFill>
                <a:latin typeface="Montserrat"/>
                <a:ea typeface="Montserrat"/>
                <a:cs typeface="Montserrat"/>
                <a:sym typeface="Montserrat"/>
              </a:defRPr>
            </a:lvl1pPr>
            <a:lvl2pPr lvl="1">
              <a:spcBef>
                <a:spcPts val="0"/>
              </a:spcBef>
              <a:spcAft>
                <a:spcPts val="0"/>
              </a:spcAft>
              <a:buClr>
                <a:srgbClr val="182A2E"/>
              </a:buClr>
              <a:buSzPts val="6000"/>
              <a:buFont typeface="Montserrat"/>
              <a:buNone/>
              <a:defRPr sz="6000" b="1">
                <a:solidFill>
                  <a:srgbClr val="182A2E"/>
                </a:solidFill>
                <a:latin typeface="Montserrat"/>
                <a:ea typeface="Montserrat"/>
                <a:cs typeface="Montserrat"/>
                <a:sym typeface="Montserrat"/>
              </a:defRPr>
            </a:lvl2pPr>
            <a:lvl3pPr lvl="2">
              <a:spcBef>
                <a:spcPts val="0"/>
              </a:spcBef>
              <a:spcAft>
                <a:spcPts val="0"/>
              </a:spcAft>
              <a:buClr>
                <a:srgbClr val="182A2E"/>
              </a:buClr>
              <a:buSzPts val="6000"/>
              <a:buFont typeface="Montserrat"/>
              <a:buNone/>
              <a:defRPr sz="6000" b="1">
                <a:solidFill>
                  <a:srgbClr val="182A2E"/>
                </a:solidFill>
                <a:latin typeface="Montserrat"/>
                <a:ea typeface="Montserrat"/>
                <a:cs typeface="Montserrat"/>
                <a:sym typeface="Montserrat"/>
              </a:defRPr>
            </a:lvl3pPr>
            <a:lvl4pPr lvl="3">
              <a:spcBef>
                <a:spcPts val="0"/>
              </a:spcBef>
              <a:spcAft>
                <a:spcPts val="0"/>
              </a:spcAft>
              <a:buClr>
                <a:srgbClr val="182A2E"/>
              </a:buClr>
              <a:buSzPts val="6000"/>
              <a:buFont typeface="Montserrat"/>
              <a:buNone/>
              <a:defRPr sz="6000" b="1">
                <a:solidFill>
                  <a:srgbClr val="182A2E"/>
                </a:solidFill>
                <a:latin typeface="Montserrat"/>
                <a:ea typeface="Montserrat"/>
                <a:cs typeface="Montserrat"/>
                <a:sym typeface="Montserrat"/>
              </a:defRPr>
            </a:lvl4pPr>
            <a:lvl5pPr lvl="4">
              <a:spcBef>
                <a:spcPts val="0"/>
              </a:spcBef>
              <a:spcAft>
                <a:spcPts val="0"/>
              </a:spcAft>
              <a:buClr>
                <a:srgbClr val="182A2E"/>
              </a:buClr>
              <a:buSzPts val="6000"/>
              <a:buFont typeface="Montserrat"/>
              <a:buNone/>
              <a:defRPr sz="6000" b="1">
                <a:solidFill>
                  <a:srgbClr val="182A2E"/>
                </a:solidFill>
                <a:latin typeface="Montserrat"/>
                <a:ea typeface="Montserrat"/>
                <a:cs typeface="Montserrat"/>
                <a:sym typeface="Montserrat"/>
              </a:defRPr>
            </a:lvl5pPr>
            <a:lvl6pPr lvl="5">
              <a:spcBef>
                <a:spcPts val="0"/>
              </a:spcBef>
              <a:spcAft>
                <a:spcPts val="0"/>
              </a:spcAft>
              <a:buClr>
                <a:srgbClr val="182A2E"/>
              </a:buClr>
              <a:buSzPts val="6000"/>
              <a:buFont typeface="Montserrat"/>
              <a:buNone/>
              <a:defRPr sz="6000" b="1">
                <a:solidFill>
                  <a:srgbClr val="182A2E"/>
                </a:solidFill>
                <a:latin typeface="Montserrat"/>
                <a:ea typeface="Montserrat"/>
                <a:cs typeface="Montserrat"/>
                <a:sym typeface="Montserrat"/>
              </a:defRPr>
            </a:lvl6pPr>
            <a:lvl7pPr lvl="6">
              <a:spcBef>
                <a:spcPts val="0"/>
              </a:spcBef>
              <a:spcAft>
                <a:spcPts val="0"/>
              </a:spcAft>
              <a:buClr>
                <a:srgbClr val="182A2E"/>
              </a:buClr>
              <a:buSzPts val="6000"/>
              <a:buFont typeface="Montserrat"/>
              <a:buNone/>
              <a:defRPr sz="6000" b="1">
                <a:solidFill>
                  <a:srgbClr val="182A2E"/>
                </a:solidFill>
                <a:latin typeface="Montserrat"/>
                <a:ea typeface="Montserrat"/>
                <a:cs typeface="Montserrat"/>
                <a:sym typeface="Montserrat"/>
              </a:defRPr>
            </a:lvl7pPr>
            <a:lvl8pPr lvl="7">
              <a:spcBef>
                <a:spcPts val="0"/>
              </a:spcBef>
              <a:spcAft>
                <a:spcPts val="0"/>
              </a:spcAft>
              <a:buClr>
                <a:srgbClr val="182A2E"/>
              </a:buClr>
              <a:buSzPts val="6000"/>
              <a:buFont typeface="Montserrat"/>
              <a:buNone/>
              <a:defRPr sz="6000" b="1">
                <a:solidFill>
                  <a:srgbClr val="182A2E"/>
                </a:solidFill>
                <a:latin typeface="Montserrat"/>
                <a:ea typeface="Montserrat"/>
                <a:cs typeface="Montserrat"/>
                <a:sym typeface="Montserrat"/>
              </a:defRPr>
            </a:lvl8pPr>
            <a:lvl9pPr lvl="8">
              <a:spcBef>
                <a:spcPts val="0"/>
              </a:spcBef>
              <a:spcAft>
                <a:spcPts val="0"/>
              </a:spcAft>
              <a:buClr>
                <a:srgbClr val="182A2E"/>
              </a:buClr>
              <a:buSzPts val="6000"/>
              <a:buFont typeface="Montserrat"/>
              <a:buNone/>
              <a:defRPr sz="6000" b="1">
                <a:solidFill>
                  <a:srgbClr val="182A2E"/>
                </a:solidFill>
                <a:latin typeface="Montserrat"/>
                <a:ea typeface="Montserrat"/>
                <a:cs typeface="Montserrat"/>
                <a:sym typeface="Montserrat"/>
              </a:defRPr>
            </a:lvl9pPr>
          </a:lstStyle>
          <a:p>
            <a:endParaRPr/>
          </a:p>
        </p:txBody>
      </p:sp>
      <p:sp>
        <p:nvSpPr>
          <p:cNvPr id="7" name="Shape 7"/>
          <p:cNvSpPr txBox="1">
            <a:spLocks noGrp="1"/>
          </p:cNvSpPr>
          <p:nvPr>
            <p:ph type="body" idx="1"/>
          </p:nvPr>
        </p:nvSpPr>
        <p:spPr>
          <a:xfrm>
            <a:off x="1164100" y="3105148"/>
            <a:ext cx="6815700" cy="1399500"/>
          </a:xfrm>
          <a:prstGeom prst="rect">
            <a:avLst/>
          </a:prstGeom>
          <a:noFill/>
          <a:ln>
            <a:noFill/>
          </a:ln>
        </p:spPr>
        <p:txBody>
          <a:bodyPr spcFirstLastPara="1" wrap="square" lIns="91425" tIns="91425" rIns="91425" bIns="91425" anchor="t" anchorCtr="0"/>
          <a:lstStyle>
            <a:lvl1pPr marL="457200" lvl="0" indent="-317500">
              <a:spcBef>
                <a:spcPts val="600"/>
              </a:spcBef>
              <a:spcAft>
                <a:spcPts val="0"/>
              </a:spcAft>
              <a:buClr>
                <a:srgbClr val="182A2E"/>
              </a:buClr>
              <a:buSzPts val="1400"/>
              <a:buFont typeface="Didact Gothic"/>
              <a:buChar char="∎"/>
              <a:defRPr>
                <a:solidFill>
                  <a:srgbClr val="182A2E"/>
                </a:solidFill>
                <a:latin typeface="Didact Gothic"/>
                <a:ea typeface="Didact Gothic"/>
                <a:cs typeface="Didact Gothic"/>
                <a:sym typeface="Didact Gothic"/>
              </a:defRPr>
            </a:lvl1pPr>
            <a:lvl2pPr marL="914400" lvl="1" indent="-317500">
              <a:spcBef>
                <a:spcPts val="0"/>
              </a:spcBef>
              <a:spcAft>
                <a:spcPts val="0"/>
              </a:spcAft>
              <a:buClr>
                <a:srgbClr val="182A2E"/>
              </a:buClr>
              <a:buSzPts val="1400"/>
              <a:buFont typeface="Didact Gothic"/>
              <a:buChar char="□"/>
              <a:defRPr>
                <a:solidFill>
                  <a:srgbClr val="182A2E"/>
                </a:solidFill>
                <a:latin typeface="Didact Gothic"/>
                <a:ea typeface="Didact Gothic"/>
                <a:cs typeface="Didact Gothic"/>
                <a:sym typeface="Didact Gothic"/>
              </a:defRPr>
            </a:lvl2pPr>
            <a:lvl3pPr marL="1371600" lvl="2" indent="-317500">
              <a:spcBef>
                <a:spcPts val="0"/>
              </a:spcBef>
              <a:spcAft>
                <a:spcPts val="0"/>
              </a:spcAft>
              <a:buClr>
                <a:srgbClr val="182A2E"/>
              </a:buClr>
              <a:buSzPts val="1400"/>
              <a:buFont typeface="Didact Gothic"/>
              <a:buChar char="▪"/>
              <a:defRPr>
                <a:solidFill>
                  <a:srgbClr val="182A2E"/>
                </a:solidFill>
                <a:latin typeface="Didact Gothic"/>
                <a:ea typeface="Didact Gothic"/>
                <a:cs typeface="Didact Gothic"/>
                <a:sym typeface="Didact Gothic"/>
              </a:defRPr>
            </a:lvl3pPr>
            <a:lvl4pPr marL="1828800" lvl="3" indent="-317500">
              <a:spcBef>
                <a:spcPts val="0"/>
              </a:spcBef>
              <a:spcAft>
                <a:spcPts val="0"/>
              </a:spcAft>
              <a:buClr>
                <a:srgbClr val="182A2E"/>
              </a:buClr>
              <a:buSzPts val="1400"/>
              <a:buFont typeface="Didact Gothic"/>
              <a:buChar char="▫"/>
              <a:defRPr>
                <a:solidFill>
                  <a:srgbClr val="182A2E"/>
                </a:solidFill>
                <a:latin typeface="Didact Gothic"/>
                <a:ea typeface="Didact Gothic"/>
                <a:cs typeface="Didact Gothic"/>
                <a:sym typeface="Didact Gothic"/>
              </a:defRPr>
            </a:lvl4pPr>
            <a:lvl5pPr marL="2286000" lvl="4" indent="-317500">
              <a:spcBef>
                <a:spcPts val="0"/>
              </a:spcBef>
              <a:spcAft>
                <a:spcPts val="0"/>
              </a:spcAft>
              <a:buClr>
                <a:srgbClr val="182A2E"/>
              </a:buClr>
              <a:buSzPts val="1400"/>
              <a:buFont typeface="Didact Gothic"/>
              <a:buChar char="▫"/>
              <a:defRPr>
                <a:solidFill>
                  <a:srgbClr val="182A2E"/>
                </a:solidFill>
                <a:latin typeface="Didact Gothic"/>
                <a:ea typeface="Didact Gothic"/>
                <a:cs typeface="Didact Gothic"/>
                <a:sym typeface="Didact Gothic"/>
              </a:defRPr>
            </a:lvl5pPr>
            <a:lvl6pPr marL="2743200" lvl="5" indent="-317500">
              <a:spcBef>
                <a:spcPts val="0"/>
              </a:spcBef>
              <a:spcAft>
                <a:spcPts val="0"/>
              </a:spcAft>
              <a:buClr>
                <a:srgbClr val="182A2E"/>
              </a:buClr>
              <a:buSzPts val="1400"/>
              <a:buFont typeface="Didact Gothic"/>
              <a:buChar char="▫"/>
              <a:defRPr>
                <a:solidFill>
                  <a:srgbClr val="182A2E"/>
                </a:solidFill>
                <a:latin typeface="Didact Gothic"/>
                <a:ea typeface="Didact Gothic"/>
                <a:cs typeface="Didact Gothic"/>
                <a:sym typeface="Didact Gothic"/>
              </a:defRPr>
            </a:lvl6pPr>
            <a:lvl7pPr marL="3200400" lvl="6" indent="-317500">
              <a:spcBef>
                <a:spcPts val="0"/>
              </a:spcBef>
              <a:spcAft>
                <a:spcPts val="0"/>
              </a:spcAft>
              <a:buClr>
                <a:srgbClr val="182A2E"/>
              </a:buClr>
              <a:buSzPts val="1400"/>
              <a:buFont typeface="Didact Gothic"/>
              <a:buChar char="▫"/>
              <a:defRPr>
                <a:solidFill>
                  <a:srgbClr val="182A2E"/>
                </a:solidFill>
                <a:latin typeface="Didact Gothic"/>
                <a:ea typeface="Didact Gothic"/>
                <a:cs typeface="Didact Gothic"/>
                <a:sym typeface="Didact Gothic"/>
              </a:defRPr>
            </a:lvl7pPr>
            <a:lvl8pPr marL="3657600" lvl="7" indent="-317500">
              <a:spcBef>
                <a:spcPts val="0"/>
              </a:spcBef>
              <a:spcAft>
                <a:spcPts val="0"/>
              </a:spcAft>
              <a:buClr>
                <a:srgbClr val="182A2E"/>
              </a:buClr>
              <a:buSzPts val="1400"/>
              <a:buFont typeface="Didact Gothic"/>
              <a:buChar char="▫"/>
              <a:defRPr>
                <a:solidFill>
                  <a:srgbClr val="182A2E"/>
                </a:solidFill>
                <a:latin typeface="Didact Gothic"/>
                <a:ea typeface="Didact Gothic"/>
                <a:cs typeface="Didact Gothic"/>
                <a:sym typeface="Didact Gothic"/>
              </a:defRPr>
            </a:lvl8pPr>
            <a:lvl9pPr marL="4114800" lvl="8" indent="-317500">
              <a:spcBef>
                <a:spcPts val="0"/>
              </a:spcBef>
              <a:spcAft>
                <a:spcPts val="0"/>
              </a:spcAft>
              <a:buClr>
                <a:srgbClr val="182A2E"/>
              </a:buClr>
              <a:buSzPts val="1400"/>
              <a:buFont typeface="Didact Gothic"/>
              <a:buChar char="▫"/>
              <a:defRPr>
                <a:solidFill>
                  <a:srgbClr val="182A2E"/>
                </a:solidFill>
                <a:latin typeface="Didact Gothic"/>
                <a:ea typeface="Didact Gothic"/>
                <a:cs typeface="Didact Gothic"/>
                <a:sym typeface="Didact Gothic"/>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3" r:id="rId3"/>
    <p:sldLayoutId id="2147483656" r:id="rId4"/>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44" name="Shape 44"/>
          <p:cNvPicPr preferRelativeResize="0"/>
          <p:nvPr/>
        </p:nvPicPr>
        <p:blipFill>
          <a:blip r:embed="rId3">
            <a:extLst>
              <a:ext uri="{BEBA8EAE-BF5A-486C-A8C5-ECC9F3942E4B}">
                <a14:imgProps xmlns:a14="http://schemas.microsoft.com/office/drawing/2010/main">
                  <a14:imgLayer r:embed="rId4">
                    <a14:imgEffect>
                      <a14:sharpenSoften amount="-25000"/>
                    </a14:imgEffect>
                    <a14:imgEffect>
                      <a14:colorTemperature colorTemp="11200"/>
                    </a14:imgEffect>
                    <a14:imgEffect>
                      <a14:saturation sat="0"/>
                    </a14:imgEffect>
                  </a14:imgLayer>
                </a14:imgProps>
              </a:ext>
            </a:extLst>
          </a:blip>
          <a:stretch>
            <a:fillRect/>
          </a:stretch>
        </p:blipFill>
        <p:spPr>
          <a:xfrm>
            <a:off x="0" y="0"/>
            <a:ext cx="9144000" cy="5143500"/>
          </a:xfrm>
          <a:prstGeom prst="rect">
            <a:avLst/>
          </a:prstGeom>
          <a:noFill/>
          <a:ln>
            <a:noFill/>
          </a:ln>
        </p:spPr>
      </p:pic>
      <p:sp>
        <p:nvSpPr>
          <p:cNvPr id="45" name="Shape 45"/>
          <p:cNvSpPr txBox="1">
            <a:spLocks noGrp="1"/>
          </p:cNvSpPr>
          <p:nvPr>
            <p:ph type="ctrTitle"/>
          </p:nvPr>
        </p:nvSpPr>
        <p:spPr>
          <a:xfrm>
            <a:off x="1176778" y="1610825"/>
            <a:ext cx="6346800" cy="1159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s-ES" dirty="0"/>
              <a:t>Porque ejemplo os he dado…</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C4DB6"/>
        </a:solidFill>
        <a:effectLst/>
      </p:bgPr>
    </p:bg>
    <p:spTree>
      <p:nvGrpSpPr>
        <p:cNvPr id="1" name="Shape 123"/>
        <p:cNvGrpSpPr/>
        <p:nvPr/>
      </p:nvGrpSpPr>
      <p:grpSpPr>
        <a:xfrm>
          <a:off x="0" y="0"/>
          <a:ext cx="0" cy="0"/>
          <a:chOff x="0" y="0"/>
          <a:chExt cx="0" cy="0"/>
        </a:xfrm>
      </p:grpSpPr>
      <p:sp>
        <p:nvSpPr>
          <p:cNvPr id="124" name="Shape 124"/>
          <p:cNvSpPr txBox="1">
            <a:spLocks noGrp="1"/>
          </p:cNvSpPr>
          <p:nvPr>
            <p:ph type="title" idx="4294967295"/>
          </p:nvPr>
        </p:nvSpPr>
        <p:spPr>
          <a:xfrm>
            <a:off x="278174" y="560463"/>
            <a:ext cx="8587652" cy="4218682"/>
          </a:xfrm>
          <a:prstGeom prst="rect">
            <a:avLst/>
          </a:prstGeom>
        </p:spPr>
        <p:txBody>
          <a:bodyPr spcFirstLastPara="1" wrap="square" lIns="91425" tIns="91425" rIns="91425" bIns="91425" anchor="ctr" anchorCtr="0">
            <a:noAutofit/>
          </a:bodyPr>
          <a:lstStyle/>
          <a:p>
            <a:pPr lvl="0"/>
            <a:r>
              <a:rPr lang="es-ES" sz="2800" b="0" kern="1200" dirty="0">
                <a:solidFill>
                  <a:schemeClr val="bg1"/>
                </a:solidFill>
              </a:rPr>
              <a:t>Porque un niño nos ha nacido, hijo nos ha sido dado, y el principado sobre su hombro.</a:t>
            </a:r>
            <a:br>
              <a:rPr lang="es-ES" sz="2800" b="0" dirty="0">
                <a:solidFill>
                  <a:schemeClr val="bg1"/>
                </a:solidFill>
              </a:rPr>
            </a:br>
            <a:r>
              <a:rPr lang="es-ES" sz="2800" b="0" kern="1200" dirty="0">
                <a:solidFill>
                  <a:schemeClr val="bg1"/>
                </a:solidFill>
              </a:rPr>
              <a:t>Se llamará su nombre </a:t>
            </a:r>
            <a:r>
              <a:rPr lang="es-ES" sz="2800" kern="1200" dirty="0">
                <a:solidFill>
                  <a:schemeClr val="tx1"/>
                </a:solidFill>
              </a:rPr>
              <a:t>«Admirable consejero», «Dios fuerte», «Padre eterno», «Príncipe de paz». </a:t>
            </a:r>
            <a:r>
              <a:rPr lang="es-ES" sz="2800" b="0" kern="1200" dirty="0">
                <a:solidFill>
                  <a:schemeClr val="bg1"/>
                </a:solidFill>
              </a:rPr>
              <a:t>Lo dilatado de su imperio y la paz no tendrán límite sobre el trono de David y sobre su reino, disponiéndolo y confirmándolo en juicio y en justicia desde ahora y para siempre.</a:t>
            </a:r>
            <a:br>
              <a:rPr lang="es-ES" sz="2800" b="0" kern="1200" dirty="0">
                <a:solidFill>
                  <a:schemeClr val="bg1"/>
                </a:solidFill>
              </a:rPr>
            </a:br>
            <a:r>
              <a:rPr lang="es-ES" sz="2800" b="0" kern="1200" dirty="0">
                <a:solidFill>
                  <a:schemeClr val="bg1"/>
                </a:solidFill>
              </a:rPr>
              <a:t>							Isaías 9:6-7</a:t>
            </a:r>
          </a:p>
        </p:txBody>
      </p:sp>
    </p:spTree>
    <p:extLst>
      <p:ext uri="{BB962C8B-B14F-4D97-AF65-F5344CB8AC3E}">
        <p14:creationId xmlns:p14="http://schemas.microsoft.com/office/powerpoint/2010/main" val="19686668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C4DB6"/>
        </a:solidFill>
        <a:effectLst/>
      </p:bgPr>
    </p:bg>
    <p:spTree>
      <p:nvGrpSpPr>
        <p:cNvPr id="1" name="Shape 123"/>
        <p:cNvGrpSpPr/>
        <p:nvPr/>
      </p:nvGrpSpPr>
      <p:grpSpPr>
        <a:xfrm>
          <a:off x="0" y="0"/>
          <a:ext cx="0" cy="0"/>
          <a:chOff x="0" y="0"/>
          <a:chExt cx="0" cy="0"/>
        </a:xfrm>
      </p:grpSpPr>
      <p:sp>
        <p:nvSpPr>
          <p:cNvPr id="124" name="Shape 124"/>
          <p:cNvSpPr txBox="1">
            <a:spLocks noGrp="1"/>
          </p:cNvSpPr>
          <p:nvPr>
            <p:ph type="title" idx="4294967295"/>
          </p:nvPr>
        </p:nvSpPr>
        <p:spPr>
          <a:xfrm>
            <a:off x="278174" y="840203"/>
            <a:ext cx="8587652" cy="3463094"/>
          </a:xfrm>
          <a:prstGeom prst="rect">
            <a:avLst/>
          </a:prstGeom>
        </p:spPr>
        <p:txBody>
          <a:bodyPr spcFirstLastPara="1" wrap="square" lIns="91425" tIns="91425" rIns="91425" bIns="91425" anchor="ctr" anchorCtr="0">
            <a:noAutofit/>
          </a:bodyPr>
          <a:lstStyle/>
          <a:p>
            <a:pPr lvl="0"/>
            <a:br>
              <a:rPr lang="es-ES" sz="2800" b="0" kern="1200" dirty="0">
                <a:solidFill>
                  <a:schemeClr val="tx1"/>
                </a:solidFill>
              </a:rPr>
            </a:br>
            <a:r>
              <a:rPr lang="es-ES" sz="2800" b="0" kern="1200" dirty="0">
                <a:solidFill>
                  <a:schemeClr val="tx1"/>
                </a:solidFill>
              </a:rPr>
              <a:t>Cuando Jesús nació, en Belén de Judea, en días del rey Herodes, llegaron del oriente a Jerusalén unos sabios, preguntando:</a:t>
            </a:r>
            <a:br>
              <a:rPr lang="es-ES" sz="2800" b="0" kern="1200" dirty="0">
                <a:solidFill>
                  <a:schemeClr val="tx1"/>
                </a:solidFill>
              </a:rPr>
            </a:br>
            <a:r>
              <a:rPr lang="es-ES" sz="2800" b="0" kern="1200" dirty="0">
                <a:solidFill>
                  <a:schemeClr val="tx1"/>
                </a:solidFill>
              </a:rPr>
              <a:t>—¿Dónde está el </a:t>
            </a:r>
            <a:r>
              <a:rPr lang="es-ES" sz="2800" kern="1200" dirty="0">
                <a:solidFill>
                  <a:schemeClr val="bg1"/>
                </a:solidFill>
              </a:rPr>
              <a:t>rey de los judíos que ha nacido</a:t>
            </a:r>
            <a:r>
              <a:rPr lang="es-ES" sz="2800" b="0" kern="1200" dirty="0">
                <a:solidFill>
                  <a:schemeClr val="tx1"/>
                </a:solidFill>
              </a:rPr>
              <a:t>?, pues su estrella hemos visto en el oriente y </a:t>
            </a:r>
            <a:r>
              <a:rPr lang="es-ES" sz="2800" kern="1200" dirty="0">
                <a:solidFill>
                  <a:schemeClr val="bg1"/>
                </a:solidFill>
              </a:rPr>
              <a:t>venimos a adorarlo</a:t>
            </a:r>
            <a:r>
              <a:rPr lang="es-ES" sz="2800" b="0" kern="1200" dirty="0">
                <a:solidFill>
                  <a:schemeClr val="tx1"/>
                </a:solidFill>
              </a:rPr>
              <a:t>.</a:t>
            </a:r>
            <a:br>
              <a:rPr lang="es-ES" sz="2800" b="0" kern="1200" dirty="0">
                <a:solidFill>
                  <a:schemeClr val="tx1"/>
                </a:solidFill>
              </a:rPr>
            </a:br>
            <a:r>
              <a:rPr lang="es-ES" sz="2800" b="0" kern="1200" dirty="0">
                <a:solidFill>
                  <a:schemeClr val="tx1"/>
                </a:solidFill>
              </a:rPr>
              <a:t>						</a:t>
            </a:r>
            <a:br>
              <a:rPr lang="es-ES" sz="2800" b="0" kern="1200" dirty="0">
                <a:solidFill>
                  <a:schemeClr val="tx1"/>
                </a:solidFill>
              </a:rPr>
            </a:br>
            <a:r>
              <a:rPr lang="es-ES" sz="2800" b="0" kern="1200" dirty="0">
                <a:solidFill>
                  <a:schemeClr val="tx1"/>
                </a:solidFill>
              </a:rPr>
              <a:t>						Mateo 2:1-2</a:t>
            </a:r>
            <a:br>
              <a:rPr lang="es-ES" sz="2800" b="0" kern="1200" dirty="0">
                <a:solidFill>
                  <a:schemeClr val="tx1"/>
                </a:solidFill>
              </a:rPr>
            </a:br>
            <a:endParaRPr lang="es-ES" sz="2800" b="0" kern="1200" dirty="0">
              <a:solidFill>
                <a:schemeClr val="bg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C4DB6"/>
        </a:solidFill>
        <a:effectLst/>
      </p:bgPr>
    </p:bg>
    <p:spTree>
      <p:nvGrpSpPr>
        <p:cNvPr id="1" name="Shape 123"/>
        <p:cNvGrpSpPr/>
        <p:nvPr/>
      </p:nvGrpSpPr>
      <p:grpSpPr>
        <a:xfrm>
          <a:off x="0" y="0"/>
          <a:ext cx="0" cy="0"/>
          <a:chOff x="0" y="0"/>
          <a:chExt cx="0" cy="0"/>
        </a:xfrm>
      </p:grpSpPr>
      <p:sp>
        <p:nvSpPr>
          <p:cNvPr id="124" name="Shape 124"/>
          <p:cNvSpPr txBox="1">
            <a:spLocks noGrp="1"/>
          </p:cNvSpPr>
          <p:nvPr>
            <p:ph type="title" idx="4294967295"/>
          </p:nvPr>
        </p:nvSpPr>
        <p:spPr>
          <a:xfrm>
            <a:off x="278174" y="556975"/>
            <a:ext cx="8587652" cy="4029549"/>
          </a:xfrm>
          <a:prstGeom prst="rect">
            <a:avLst/>
          </a:prstGeom>
        </p:spPr>
        <p:txBody>
          <a:bodyPr spcFirstLastPara="1" wrap="square" lIns="91425" tIns="91425" rIns="91425" bIns="91425" anchor="ctr" anchorCtr="0">
            <a:noAutofit/>
          </a:bodyPr>
          <a:lstStyle/>
          <a:p>
            <a:pPr lvl="0"/>
            <a:r>
              <a:rPr lang="es-ES" sz="2800" b="0" kern="1200" dirty="0">
                <a:solidFill>
                  <a:schemeClr val="tx1"/>
                </a:solidFill>
              </a:rPr>
              <a:t>Y Jesús, después que fue bautizado, subió enseguida del agua, y en ese momento los cielos le fueron abiertos, </a:t>
            </a:r>
            <a:r>
              <a:rPr lang="es-ES" sz="2800" kern="1200" dirty="0">
                <a:solidFill>
                  <a:schemeClr val="bg1"/>
                </a:solidFill>
              </a:rPr>
              <a:t>y vio al Espíritu de Dios que descendía como paloma y se posaba sobre él. Y se oyó una voz de los cielos que decía: «Éste es mi Hijo amado, en quien tengo complacencia.»</a:t>
            </a:r>
            <a:br>
              <a:rPr lang="es-ES" sz="2800" kern="1200" dirty="0">
                <a:solidFill>
                  <a:schemeClr val="bg1"/>
                </a:solidFill>
              </a:rPr>
            </a:br>
            <a:br>
              <a:rPr lang="es-ES" sz="2800" b="0" kern="1200" dirty="0">
                <a:solidFill>
                  <a:schemeClr val="tx1"/>
                </a:solidFill>
              </a:rPr>
            </a:br>
            <a:r>
              <a:rPr lang="es-ES" sz="2800" b="0" kern="1200" dirty="0">
                <a:solidFill>
                  <a:schemeClr val="tx1"/>
                </a:solidFill>
              </a:rPr>
              <a:t>							Mateo 3:16</a:t>
            </a:r>
            <a:endParaRPr lang="es-ES" sz="2800" b="0" kern="1200" dirty="0">
              <a:solidFill>
                <a:schemeClr val="bg1"/>
              </a:solidFill>
            </a:endParaRPr>
          </a:p>
        </p:txBody>
      </p:sp>
    </p:spTree>
    <p:extLst>
      <p:ext uri="{BB962C8B-B14F-4D97-AF65-F5344CB8AC3E}">
        <p14:creationId xmlns:p14="http://schemas.microsoft.com/office/powerpoint/2010/main" val="11256334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C4DB6"/>
        </a:solidFill>
        <a:effectLst/>
      </p:bgPr>
    </p:bg>
    <p:spTree>
      <p:nvGrpSpPr>
        <p:cNvPr id="1" name="Shape 123"/>
        <p:cNvGrpSpPr/>
        <p:nvPr/>
      </p:nvGrpSpPr>
      <p:grpSpPr>
        <a:xfrm>
          <a:off x="0" y="0"/>
          <a:ext cx="0" cy="0"/>
          <a:chOff x="0" y="0"/>
          <a:chExt cx="0" cy="0"/>
        </a:xfrm>
      </p:grpSpPr>
      <p:sp>
        <p:nvSpPr>
          <p:cNvPr id="124" name="Shape 124"/>
          <p:cNvSpPr txBox="1">
            <a:spLocks noGrp="1"/>
          </p:cNvSpPr>
          <p:nvPr>
            <p:ph type="title" idx="4294967295"/>
          </p:nvPr>
        </p:nvSpPr>
        <p:spPr>
          <a:xfrm>
            <a:off x="278174" y="403251"/>
            <a:ext cx="8587652" cy="4336997"/>
          </a:xfrm>
          <a:prstGeom prst="rect">
            <a:avLst/>
          </a:prstGeom>
        </p:spPr>
        <p:txBody>
          <a:bodyPr spcFirstLastPara="1" wrap="square" lIns="91425" tIns="91425" rIns="91425" bIns="91425" anchor="ctr" anchorCtr="0">
            <a:noAutofit/>
          </a:bodyPr>
          <a:lstStyle/>
          <a:p>
            <a:pPr marL="139700"/>
            <a:r>
              <a:rPr lang="es-ES" sz="2800" b="0" kern="1200" dirty="0">
                <a:solidFill>
                  <a:schemeClr val="tx1"/>
                </a:solidFill>
              </a:rPr>
              <a:t>«Bienaventurados los pobres en espíritu,</a:t>
            </a:r>
            <a:br>
              <a:rPr lang="es-ES" sz="2800" b="0" kern="1200" dirty="0">
                <a:solidFill>
                  <a:schemeClr val="tx1"/>
                </a:solidFill>
              </a:rPr>
            </a:br>
            <a:r>
              <a:rPr lang="es-ES" sz="2800" b="0" kern="1200" dirty="0">
                <a:solidFill>
                  <a:schemeClr val="tx1"/>
                </a:solidFill>
              </a:rPr>
              <a:t>porque de ellos es el reino de los cielos.</a:t>
            </a:r>
            <a:br>
              <a:rPr lang="es-ES" sz="2800" b="0" kern="1200" dirty="0">
                <a:solidFill>
                  <a:schemeClr val="tx1"/>
                </a:solidFill>
              </a:rPr>
            </a:br>
            <a:r>
              <a:rPr lang="es-ES" sz="2800" b="0" kern="1200" dirty="0">
                <a:solidFill>
                  <a:schemeClr val="tx1"/>
                </a:solidFill>
              </a:rPr>
              <a:t>Bienaventurados los que lloran,</a:t>
            </a:r>
            <a:br>
              <a:rPr lang="es-ES" sz="2800" b="0" kern="1200" dirty="0">
                <a:solidFill>
                  <a:schemeClr val="tx1"/>
                </a:solidFill>
              </a:rPr>
            </a:br>
            <a:r>
              <a:rPr lang="es-ES" sz="2800" b="0" kern="1200" dirty="0">
                <a:solidFill>
                  <a:schemeClr val="tx1"/>
                </a:solidFill>
              </a:rPr>
              <a:t>porque recibirán consolación.</a:t>
            </a:r>
            <a:br>
              <a:rPr lang="es-ES" sz="2800" b="0" kern="1200" dirty="0">
                <a:solidFill>
                  <a:schemeClr val="tx1"/>
                </a:solidFill>
              </a:rPr>
            </a:br>
            <a:r>
              <a:rPr lang="es-ES" sz="2800" b="0" kern="1200" dirty="0">
                <a:solidFill>
                  <a:schemeClr val="tx1"/>
                </a:solidFill>
              </a:rPr>
              <a:t>Bienaventurados los mansos,</a:t>
            </a:r>
            <a:br>
              <a:rPr lang="es-ES" sz="2800" b="0" kern="1200" dirty="0">
                <a:solidFill>
                  <a:schemeClr val="tx1"/>
                </a:solidFill>
              </a:rPr>
            </a:br>
            <a:r>
              <a:rPr lang="es-ES" sz="2800" b="0" kern="1200" dirty="0">
                <a:solidFill>
                  <a:schemeClr val="tx1"/>
                </a:solidFill>
              </a:rPr>
              <a:t>porque recibirán la tierra por heredad.</a:t>
            </a:r>
            <a:br>
              <a:rPr lang="es-ES" sz="2800" b="0" kern="1200" dirty="0">
                <a:solidFill>
                  <a:schemeClr val="tx1"/>
                </a:solidFill>
              </a:rPr>
            </a:br>
            <a:r>
              <a:rPr lang="es-ES" sz="2800" b="0" kern="1200" dirty="0">
                <a:solidFill>
                  <a:schemeClr val="tx1"/>
                </a:solidFill>
              </a:rPr>
              <a:t>Bienaventurados los que tienen hambre y sed de justicia, porque serán saciados.</a:t>
            </a:r>
            <a:br>
              <a:rPr lang="es-ES" sz="2800" b="0" kern="1200" dirty="0">
                <a:solidFill>
                  <a:schemeClr val="tx1"/>
                </a:solidFill>
              </a:rPr>
            </a:br>
            <a:r>
              <a:rPr lang="es-ES" sz="2800" b="0" kern="1200" dirty="0">
                <a:solidFill>
                  <a:schemeClr val="tx1"/>
                </a:solidFill>
              </a:rPr>
              <a:t>Bienaventurados los misericordiosos,</a:t>
            </a:r>
            <a:br>
              <a:rPr lang="es-ES" sz="2800" b="0" kern="1200" dirty="0">
                <a:solidFill>
                  <a:schemeClr val="tx1"/>
                </a:solidFill>
              </a:rPr>
            </a:br>
            <a:r>
              <a:rPr lang="es-ES" sz="2800" b="0" kern="1200" dirty="0">
                <a:solidFill>
                  <a:schemeClr val="tx1"/>
                </a:solidFill>
              </a:rPr>
              <a:t>porque alcanzarán misericordia.</a:t>
            </a:r>
            <a:endParaRPr lang="es-ES" sz="2800" b="0" kern="1200" dirty="0">
              <a:solidFill>
                <a:schemeClr val="bg1"/>
              </a:solidFill>
            </a:endParaRPr>
          </a:p>
        </p:txBody>
      </p:sp>
    </p:spTree>
    <p:extLst>
      <p:ext uri="{BB962C8B-B14F-4D97-AF65-F5344CB8AC3E}">
        <p14:creationId xmlns:p14="http://schemas.microsoft.com/office/powerpoint/2010/main" val="1292351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C4DB6"/>
        </a:solidFill>
        <a:effectLst/>
      </p:bgPr>
    </p:bg>
    <p:spTree>
      <p:nvGrpSpPr>
        <p:cNvPr id="1" name="Shape 123"/>
        <p:cNvGrpSpPr/>
        <p:nvPr/>
      </p:nvGrpSpPr>
      <p:grpSpPr>
        <a:xfrm>
          <a:off x="0" y="0"/>
          <a:ext cx="0" cy="0"/>
          <a:chOff x="0" y="0"/>
          <a:chExt cx="0" cy="0"/>
        </a:xfrm>
      </p:grpSpPr>
      <p:sp>
        <p:nvSpPr>
          <p:cNvPr id="124" name="Shape 124"/>
          <p:cNvSpPr txBox="1">
            <a:spLocks noGrp="1"/>
          </p:cNvSpPr>
          <p:nvPr>
            <p:ph type="title" idx="4294967295"/>
          </p:nvPr>
        </p:nvSpPr>
        <p:spPr>
          <a:xfrm>
            <a:off x="278174" y="336443"/>
            <a:ext cx="8587652" cy="4470614"/>
          </a:xfrm>
          <a:prstGeom prst="rect">
            <a:avLst/>
          </a:prstGeom>
        </p:spPr>
        <p:txBody>
          <a:bodyPr spcFirstLastPara="1" wrap="square" lIns="91425" tIns="91425" rIns="91425" bIns="91425" anchor="ctr" anchorCtr="0">
            <a:noAutofit/>
          </a:bodyPr>
          <a:lstStyle/>
          <a:p>
            <a:pPr marL="139700"/>
            <a:r>
              <a:rPr lang="es-ES" sz="2800" b="0" kern="1200" dirty="0">
                <a:solidFill>
                  <a:schemeClr val="tx1"/>
                </a:solidFill>
              </a:rPr>
              <a:t>Bienaventurados los de limpio corazón,</a:t>
            </a:r>
            <a:br>
              <a:rPr lang="es-ES" sz="2800" b="0" kern="1200" dirty="0">
                <a:solidFill>
                  <a:schemeClr val="tx1"/>
                </a:solidFill>
              </a:rPr>
            </a:br>
            <a:r>
              <a:rPr lang="es-ES" sz="2800" b="0" kern="1200" dirty="0">
                <a:solidFill>
                  <a:schemeClr val="tx1"/>
                </a:solidFill>
              </a:rPr>
              <a:t>porque verán a Dios.</a:t>
            </a:r>
            <a:br>
              <a:rPr lang="es-ES" sz="2800" b="0" kern="1200" dirty="0">
                <a:solidFill>
                  <a:schemeClr val="tx1"/>
                </a:solidFill>
              </a:rPr>
            </a:br>
            <a:r>
              <a:rPr lang="es-ES" sz="2800" b="0" kern="1200" dirty="0">
                <a:solidFill>
                  <a:schemeClr val="tx1"/>
                </a:solidFill>
              </a:rPr>
              <a:t>Bienaventurados los pacificadores,</a:t>
            </a:r>
            <a:br>
              <a:rPr lang="es-ES" sz="2800" b="0" kern="1200" dirty="0">
                <a:solidFill>
                  <a:schemeClr val="tx1"/>
                </a:solidFill>
              </a:rPr>
            </a:br>
            <a:r>
              <a:rPr lang="es-ES" sz="2800" b="0" kern="1200" dirty="0">
                <a:solidFill>
                  <a:schemeClr val="tx1"/>
                </a:solidFill>
              </a:rPr>
              <a:t>porque serán llamados hijos de Dios.</a:t>
            </a:r>
            <a:br>
              <a:rPr lang="es-ES" sz="2800" b="0" kern="1200" dirty="0">
                <a:solidFill>
                  <a:schemeClr val="tx1"/>
                </a:solidFill>
              </a:rPr>
            </a:br>
            <a:r>
              <a:rPr lang="es-ES" sz="2800" b="0" kern="1200" dirty="0">
                <a:solidFill>
                  <a:schemeClr val="tx1"/>
                </a:solidFill>
              </a:rPr>
              <a:t>Bienaventurados los que padecen persecución por causa de la justicia,</a:t>
            </a:r>
            <a:br>
              <a:rPr lang="es-ES" sz="2800" b="0" kern="1200" dirty="0">
                <a:solidFill>
                  <a:schemeClr val="tx1"/>
                </a:solidFill>
              </a:rPr>
            </a:br>
            <a:r>
              <a:rPr lang="es-ES" sz="2800" b="0" kern="1200" dirty="0">
                <a:solidFill>
                  <a:schemeClr val="tx1"/>
                </a:solidFill>
              </a:rPr>
              <a:t>porque de ellos es el reino de los cielos.</a:t>
            </a:r>
            <a:br>
              <a:rPr lang="es-ES" sz="2800" b="0" kern="1200" dirty="0">
                <a:solidFill>
                  <a:schemeClr val="tx1"/>
                </a:solidFill>
              </a:rPr>
            </a:br>
            <a:r>
              <a:rPr lang="es-ES" sz="2800" b="0" kern="1200" dirty="0">
                <a:solidFill>
                  <a:schemeClr val="tx1"/>
                </a:solidFill>
              </a:rPr>
              <a:t>Bienaventurados seréis cuando por mi causa os insulten, os persigan y digan toda clase de mal contra vosotros, mintiendo.</a:t>
            </a:r>
            <a:endParaRPr lang="es-ES" sz="2800" b="0" kern="1200" dirty="0">
              <a:solidFill>
                <a:schemeClr val="bg1"/>
              </a:solidFill>
            </a:endParaRPr>
          </a:p>
        </p:txBody>
      </p:sp>
    </p:spTree>
    <p:extLst>
      <p:ext uri="{BB962C8B-B14F-4D97-AF65-F5344CB8AC3E}">
        <p14:creationId xmlns:p14="http://schemas.microsoft.com/office/powerpoint/2010/main" val="39288379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C4DB6"/>
        </a:solidFill>
        <a:effectLst/>
      </p:bgPr>
    </p:bg>
    <p:spTree>
      <p:nvGrpSpPr>
        <p:cNvPr id="1" name="Shape 123"/>
        <p:cNvGrpSpPr/>
        <p:nvPr/>
      </p:nvGrpSpPr>
      <p:grpSpPr>
        <a:xfrm>
          <a:off x="0" y="0"/>
          <a:ext cx="0" cy="0"/>
          <a:chOff x="0" y="0"/>
          <a:chExt cx="0" cy="0"/>
        </a:xfrm>
      </p:grpSpPr>
      <p:sp>
        <p:nvSpPr>
          <p:cNvPr id="124" name="Shape 124"/>
          <p:cNvSpPr txBox="1">
            <a:spLocks noGrp="1"/>
          </p:cNvSpPr>
          <p:nvPr>
            <p:ph type="title" idx="4294967295"/>
          </p:nvPr>
        </p:nvSpPr>
        <p:spPr>
          <a:xfrm>
            <a:off x="278174" y="560463"/>
            <a:ext cx="8587652" cy="4218682"/>
          </a:xfrm>
          <a:prstGeom prst="rect">
            <a:avLst/>
          </a:prstGeom>
        </p:spPr>
        <p:txBody>
          <a:bodyPr spcFirstLastPara="1" wrap="square" lIns="91425" tIns="91425" rIns="91425" bIns="91425" anchor="ctr" anchorCtr="0">
            <a:noAutofit/>
          </a:bodyPr>
          <a:lstStyle/>
          <a:p>
            <a:pPr lvl="0"/>
            <a:r>
              <a:rPr lang="es-ES" sz="2800" b="0" kern="1200" dirty="0">
                <a:solidFill>
                  <a:schemeClr val="bg1"/>
                </a:solidFill>
              </a:rPr>
              <a:t>- Enseñar.</a:t>
            </a:r>
            <a:br>
              <a:rPr lang="es-ES" sz="2800" b="0" kern="1200" dirty="0">
                <a:solidFill>
                  <a:schemeClr val="bg1"/>
                </a:solidFill>
              </a:rPr>
            </a:br>
            <a:r>
              <a:rPr lang="es-ES" sz="2800" b="0" kern="1200" dirty="0">
                <a:solidFill>
                  <a:schemeClr val="bg1"/>
                </a:solidFill>
              </a:rPr>
              <a:t>- Sanar.</a:t>
            </a:r>
            <a:br>
              <a:rPr lang="es-ES" sz="2800" b="0" kern="1200" dirty="0">
                <a:solidFill>
                  <a:schemeClr val="bg1"/>
                </a:solidFill>
              </a:rPr>
            </a:br>
            <a:r>
              <a:rPr lang="es-ES" sz="2800" b="0" kern="1200" dirty="0">
                <a:solidFill>
                  <a:schemeClr val="bg1"/>
                </a:solidFill>
              </a:rPr>
              <a:t>- Perdonar pecados.</a:t>
            </a:r>
            <a:br>
              <a:rPr lang="es-ES" sz="2800" b="0" kern="1200" dirty="0">
                <a:solidFill>
                  <a:schemeClr val="bg1"/>
                </a:solidFill>
              </a:rPr>
            </a:br>
            <a:r>
              <a:rPr lang="es-ES" sz="2800" b="0" kern="1200" dirty="0">
                <a:solidFill>
                  <a:schemeClr val="bg1"/>
                </a:solidFill>
              </a:rPr>
              <a:t>- Expiar culpas de todos nosotros</a:t>
            </a:r>
            <a:br>
              <a:rPr lang="es-ES" sz="2800" b="0" kern="1200" dirty="0">
                <a:solidFill>
                  <a:schemeClr val="bg1"/>
                </a:solidFill>
              </a:rPr>
            </a:br>
            <a:r>
              <a:rPr lang="es-ES" sz="2800" b="0" kern="1200" dirty="0">
                <a:solidFill>
                  <a:schemeClr val="bg1"/>
                </a:solidFill>
              </a:rPr>
              <a:t>- Resucitar</a:t>
            </a:r>
            <a:br>
              <a:rPr lang="es-ES" sz="2800" b="0" kern="1200" dirty="0">
                <a:solidFill>
                  <a:schemeClr val="bg1"/>
                </a:solidFill>
              </a:rPr>
            </a:br>
            <a:r>
              <a:rPr lang="es-ES" sz="2800" b="0" kern="1200" dirty="0">
                <a:solidFill>
                  <a:schemeClr val="bg1"/>
                </a:solidFill>
              </a:rPr>
              <a:t>- Expulsar demonios</a:t>
            </a:r>
            <a:br>
              <a:rPr lang="es-ES" sz="2800" b="0" kern="1200" dirty="0">
                <a:solidFill>
                  <a:schemeClr val="bg1"/>
                </a:solidFill>
              </a:rPr>
            </a:br>
            <a:r>
              <a:rPr lang="es-ES" sz="2800" b="0" kern="1200" dirty="0">
                <a:solidFill>
                  <a:schemeClr val="bg1"/>
                </a:solidFill>
              </a:rPr>
              <a:t>- Calmar la naturaleza</a:t>
            </a:r>
            <a:br>
              <a:rPr lang="es-ES" sz="2800" b="0" kern="1200" dirty="0">
                <a:solidFill>
                  <a:schemeClr val="bg1"/>
                </a:solidFill>
              </a:rPr>
            </a:br>
            <a:r>
              <a:rPr lang="es-ES" sz="2800" b="0" kern="1200" dirty="0">
                <a:solidFill>
                  <a:schemeClr val="bg1"/>
                </a:solidFill>
              </a:rPr>
              <a:t>- Caminar sobre las aguas</a:t>
            </a:r>
          </a:p>
        </p:txBody>
      </p:sp>
    </p:spTree>
    <p:extLst>
      <p:ext uri="{BB962C8B-B14F-4D97-AF65-F5344CB8AC3E}">
        <p14:creationId xmlns:p14="http://schemas.microsoft.com/office/powerpoint/2010/main" val="34737559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C4DB6"/>
        </a:solidFill>
        <a:effectLst/>
      </p:bgPr>
    </p:bg>
    <p:spTree>
      <p:nvGrpSpPr>
        <p:cNvPr id="1" name="Shape 123"/>
        <p:cNvGrpSpPr/>
        <p:nvPr/>
      </p:nvGrpSpPr>
      <p:grpSpPr>
        <a:xfrm>
          <a:off x="0" y="0"/>
          <a:ext cx="0" cy="0"/>
          <a:chOff x="0" y="0"/>
          <a:chExt cx="0" cy="0"/>
        </a:xfrm>
      </p:grpSpPr>
      <p:sp>
        <p:nvSpPr>
          <p:cNvPr id="124" name="Shape 124"/>
          <p:cNvSpPr txBox="1">
            <a:spLocks noGrp="1"/>
          </p:cNvSpPr>
          <p:nvPr>
            <p:ph type="title" idx="4294967295"/>
          </p:nvPr>
        </p:nvSpPr>
        <p:spPr>
          <a:xfrm>
            <a:off x="278174" y="117783"/>
            <a:ext cx="8587652" cy="4907934"/>
          </a:xfrm>
          <a:prstGeom prst="rect">
            <a:avLst/>
          </a:prstGeom>
        </p:spPr>
        <p:txBody>
          <a:bodyPr spcFirstLastPara="1" wrap="square" lIns="91425" tIns="91425" rIns="91425" bIns="91425" anchor="ctr" anchorCtr="0">
            <a:noAutofit/>
          </a:bodyPr>
          <a:lstStyle/>
          <a:p>
            <a:pPr lvl="0"/>
            <a:r>
              <a:rPr lang="es-ES" sz="2800" b="0" kern="1200" dirty="0">
                <a:solidFill>
                  <a:schemeClr val="tx1"/>
                </a:solidFill>
              </a:rPr>
              <a:t>A cualquiera, pues, que me confiese delante de los hombres, yo también lo confesaré delante de mi Padre que está en los cielos. Y a cualquiera que me niegue delante de los hombres, yo también lo negaré delante de mi Padre que está en los cielos.	Mateo 10:32-33</a:t>
            </a:r>
            <a:br>
              <a:rPr lang="es-ES" sz="2800" b="0" kern="1200" dirty="0">
                <a:solidFill>
                  <a:schemeClr val="tx1"/>
                </a:solidFill>
              </a:rPr>
            </a:br>
            <a:br>
              <a:rPr lang="es-ES" sz="2800" b="0" kern="1200" dirty="0">
                <a:solidFill>
                  <a:schemeClr val="tx1"/>
                </a:solidFill>
              </a:rPr>
            </a:br>
            <a:r>
              <a:rPr lang="es-ES" sz="2800" b="0" kern="1200" dirty="0">
                <a:solidFill>
                  <a:schemeClr val="bg1"/>
                </a:solidFill>
              </a:rPr>
              <a:t>Llevad mi yugo sobre vosotros y aprended de mí, que soy manso y humilde de corazón, y hallaréis descanso para vuestras almas, porque mi yugo es fácil y ligera mi carga. Mateo 11:29</a:t>
            </a:r>
          </a:p>
        </p:txBody>
      </p:sp>
    </p:spTree>
    <p:extLst>
      <p:ext uri="{BB962C8B-B14F-4D97-AF65-F5344CB8AC3E}">
        <p14:creationId xmlns:p14="http://schemas.microsoft.com/office/powerpoint/2010/main" val="25186009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C4DB6"/>
        </a:solidFill>
        <a:effectLst/>
      </p:bgPr>
    </p:bg>
    <p:spTree>
      <p:nvGrpSpPr>
        <p:cNvPr id="1" name="Shape 123"/>
        <p:cNvGrpSpPr/>
        <p:nvPr/>
      </p:nvGrpSpPr>
      <p:grpSpPr>
        <a:xfrm>
          <a:off x="0" y="0"/>
          <a:ext cx="0" cy="0"/>
          <a:chOff x="0" y="0"/>
          <a:chExt cx="0" cy="0"/>
        </a:xfrm>
      </p:grpSpPr>
      <p:sp>
        <p:nvSpPr>
          <p:cNvPr id="124" name="Shape 124"/>
          <p:cNvSpPr txBox="1">
            <a:spLocks noGrp="1"/>
          </p:cNvSpPr>
          <p:nvPr>
            <p:ph type="title" idx="4294967295"/>
          </p:nvPr>
        </p:nvSpPr>
        <p:spPr>
          <a:xfrm>
            <a:off x="278174" y="298629"/>
            <a:ext cx="8587652" cy="4546242"/>
          </a:xfrm>
          <a:prstGeom prst="rect">
            <a:avLst/>
          </a:prstGeom>
        </p:spPr>
        <p:txBody>
          <a:bodyPr spcFirstLastPara="1" wrap="square" lIns="91425" tIns="91425" rIns="91425" bIns="91425" anchor="ctr" anchorCtr="0">
            <a:noAutofit/>
          </a:bodyPr>
          <a:lstStyle/>
          <a:p>
            <a:pPr lvl="0"/>
            <a:r>
              <a:rPr lang="es-ES" sz="4000" dirty="0">
                <a:solidFill>
                  <a:schemeClr val="bg1"/>
                </a:solidFill>
              </a:rPr>
              <a:t>se levantó de la cena, se quitó su manto y, tomando una toalla, se la ciñó. Luego puso agua en una vasija y comenzó a lavar los pies de los discípulos y a secarlos con la toalla con que estaba ceñido.</a:t>
            </a:r>
            <a:endParaRPr lang="es-ES" sz="4000" kern="1200" dirty="0">
              <a:solidFill>
                <a:schemeClr val="tx1"/>
              </a:solidFill>
            </a:endParaRPr>
          </a:p>
        </p:txBody>
      </p:sp>
    </p:spTree>
    <p:extLst>
      <p:ext uri="{BB962C8B-B14F-4D97-AF65-F5344CB8AC3E}">
        <p14:creationId xmlns:p14="http://schemas.microsoft.com/office/powerpoint/2010/main" val="35975802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C4DB6"/>
        </a:solidFill>
        <a:effectLst/>
      </p:bgPr>
    </p:bg>
    <p:spTree>
      <p:nvGrpSpPr>
        <p:cNvPr id="1" name="Shape 123"/>
        <p:cNvGrpSpPr/>
        <p:nvPr/>
      </p:nvGrpSpPr>
      <p:grpSpPr>
        <a:xfrm>
          <a:off x="0" y="0"/>
          <a:ext cx="0" cy="0"/>
          <a:chOff x="0" y="0"/>
          <a:chExt cx="0" cy="0"/>
        </a:xfrm>
      </p:grpSpPr>
      <p:sp>
        <p:nvSpPr>
          <p:cNvPr id="124" name="Shape 124"/>
          <p:cNvSpPr txBox="1">
            <a:spLocks noGrp="1"/>
          </p:cNvSpPr>
          <p:nvPr>
            <p:ph type="title" idx="4294967295"/>
          </p:nvPr>
        </p:nvSpPr>
        <p:spPr>
          <a:xfrm>
            <a:off x="278174" y="298629"/>
            <a:ext cx="8587652" cy="4546242"/>
          </a:xfrm>
          <a:prstGeom prst="rect">
            <a:avLst/>
          </a:prstGeom>
        </p:spPr>
        <p:txBody>
          <a:bodyPr spcFirstLastPara="1" wrap="square" lIns="91425" tIns="91425" rIns="91425" bIns="91425" anchor="ctr" anchorCtr="0">
            <a:noAutofit/>
          </a:bodyPr>
          <a:lstStyle/>
          <a:p>
            <a:pPr lvl="0"/>
            <a:r>
              <a:rPr lang="es-ES" sz="3200" b="0" kern="1200" dirty="0">
                <a:solidFill>
                  <a:schemeClr val="tx1"/>
                </a:solidFill>
              </a:rPr>
              <a:t>Sino que se despojó a sí mismo,</a:t>
            </a:r>
            <a:br>
              <a:rPr lang="es-ES" sz="3200" dirty="0"/>
            </a:br>
            <a:r>
              <a:rPr lang="es-ES" sz="3200" b="0" kern="1200" dirty="0">
                <a:solidFill>
                  <a:schemeClr val="tx1"/>
                </a:solidFill>
              </a:rPr>
              <a:t>tomó la forma de siervo y se hizo semejante a los hombres. Mas aún, hallándose en la condición de hombre,</a:t>
            </a:r>
            <a:br>
              <a:rPr lang="es-ES" sz="3200" dirty="0"/>
            </a:br>
            <a:r>
              <a:rPr lang="es-ES" sz="3200" b="0" kern="1200" dirty="0">
                <a:solidFill>
                  <a:schemeClr val="tx1"/>
                </a:solidFill>
              </a:rPr>
              <a:t>se humilló a sí mismo, haciéndose obediente hasta la muerte, y muerte de cruz.</a:t>
            </a:r>
            <a:br>
              <a:rPr lang="es-ES" sz="3200" b="0" kern="1200" dirty="0">
                <a:solidFill>
                  <a:schemeClr val="tx1"/>
                </a:solidFill>
              </a:rPr>
            </a:br>
            <a:r>
              <a:rPr lang="es-ES" sz="3200" b="0" kern="1200" dirty="0">
                <a:solidFill>
                  <a:schemeClr val="tx1"/>
                </a:solidFill>
              </a:rPr>
              <a:t>					Filipenses 2:7-8</a:t>
            </a:r>
          </a:p>
        </p:txBody>
      </p:sp>
    </p:spTree>
    <p:extLst>
      <p:ext uri="{BB962C8B-B14F-4D97-AF65-F5344CB8AC3E}">
        <p14:creationId xmlns:p14="http://schemas.microsoft.com/office/powerpoint/2010/main" val="29061637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B682D"/>
        </a:solidFill>
        <a:effectLst/>
      </p:bgPr>
    </p:bg>
    <p:spTree>
      <p:nvGrpSpPr>
        <p:cNvPr id="1" name="Shape 75"/>
        <p:cNvGrpSpPr/>
        <p:nvPr/>
      </p:nvGrpSpPr>
      <p:grpSpPr>
        <a:xfrm>
          <a:off x="0" y="0"/>
          <a:ext cx="0" cy="0"/>
          <a:chOff x="0" y="0"/>
          <a:chExt cx="0" cy="0"/>
        </a:xfrm>
      </p:grpSpPr>
      <p:sp>
        <p:nvSpPr>
          <p:cNvPr id="76" name="Shape 76"/>
          <p:cNvSpPr txBox="1">
            <a:spLocks noGrp="1"/>
          </p:cNvSpPr>
          <p:nvPr>
            <p:ph type="ctrTitle"/>
          </p:nvPr>
        </p:nvSpPr>
        <p:spPr>
          <a:xfrm>
            <a:off x="1178378" y="1583350"/>
            <a:ext cx="6550500" cy="1159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s-ES" dirty="0"/>
              <a:t>El siervo no es mayor que su Señor</a:t>
            </a:r>
            <a:endParaRPr dirty="0"/>
          </a:p>
        </p:txBody>
      </p:sp>
      <p:sp>
        <p:nvSpPr>
          <p:cNvPr id="5" name="CuadroTexto 4">
            <a:extLst>
              <a:ext uri="{FF2B5EF4-FFF2-40B4-BE49-F238E27FC236}">
                <a16:creationId xmlns:a16="http://schemas.microsoft.com/office/drawing/2014/main" id="{24C6DB66-27C2-440B-93AB-633D016497C2}"/>
              </a:ext>
            </a:extLst>
          </p:cNvPr>
          <p:cNvSpPr txBox="1"/>
          <p:nvPr/>
        </p:nvSpPr>
        <p:spPr>
          <a:xfrm>
            <a:off x="1298961" y="993435"/>
            <a:ext cx="564021" cy="646331"/>
          </a:xfrm>
          <a:prstGeom prst="rect">
            <a:avLst/>
          </a:prstGeom>
          <a:noFill/>
        </p:spPr>
        <p:txBody>
          <a:bodyPr wrap="square" rtlCol="0" anchor="ctr">
            <a:spAutoFit/>
          </a:bodyPr>
          <a:lstStyle/>
          <a:p>
            <a:pPr algn="ctr"/>
            <a:r>
              <a:rPr lang="es-ES" sz="3600" b="1" dirty="0">
                <a:solidFill>
                  <a:schemeClr val="bg1"/>
                </a:solidFill>
                <a:latin typeface="Montserrat" panose="00000500000000000000" pitchFamily="2" charset="0"/>
              </a:rPr>
              <a:t>3</a:t>
            </a:r>
            <a:endParaRPr lang="es-ES" b="1" dirty="0">
              <a:solidFill>
                <a:schemeClr val="bg1"/>
              </a:solidFill>
              <a:latin typeface="Montserrat" panose="00000500000000000000" pitchFamily="2" charset="0"/>
            </a:endParaRPr>
          </a:p>
        </p:txBody>
      </p:sp>
    </p:spTree>
    <p:extLst>
      <p:ext uri="{BB962C8B-B14F-4D97-AF65-F5344CB8AC3E}">
        <p14:creationId xmlns:p14="http://schemas.microsoft.com/office/powerpoint/2010/main" val="14684651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B682D"/>
        </a:solidFill>
        <a:effectLst/>
      </p:bgPr>
    </p:bg>
    <p:spTree>
      <p:nvGrpSpPr>
        <p:cNvPr id="1" name="Shape 75"/>
        <p:cNvGrpSpPr/>
        <p:nvPr/>
      </p:nvGrpSpPr>
      <p:grpSpPr>
        <a:xfrm>
          <a:off x="0" y="0"/>
          <a:ext cx="0" cy="0"/>
          <a:chOff x="0" y="0"/>
          <a:chExt cx="0" cy="0"/>
        </a:xfrm>
      </p:grpSpPr>
      <p:sp>
        <p:nvSpPr>
          <p:cNvPr id="76" name="Shape 76"/>
          <p:cNvSpPr txBox="1">
            <a:spLocks noGrp="1"/>
          </p:cNvSpPr>
          <p:nvPr>
            <p:ph type="ctrTitle"/>
          </p:nvPr>
        </p:nvSpPr>
        <p:spPr>
          <a:xfrm>
            <a:off x="1178378" y="1583350"/>
            <a:ext cx="6550500" cy="1159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s-ES" dirty="0"/>
              <a:t>El texto</a:t>
            </a:r>
            <a:endParaRPr dirty="0"/>
          </a:p>
        </p:txBody>
      </p:sp>
      <p:sp>
        <p:nvSpPr>
          <p:cNvPr id="77" name="Shape 77"/>
          <p:cNvSpPr txBox="1">
            <a:spLocks noGrp="1"/>
          </p:cNvSpPr>
          <p:nvPr>
            <p:ph type="subTitle" idx="1"/>
          </p:nvPr>
        </p:nvSpPr>
        <p:spPr>
          <a:xfrm>
            <a:off x="1178378" y="3455436"/>
            <a:ext cx="6550500" cy="78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s-ES" sz="2800" dirty="0"/>
              <a:t>San Juan 13:1-17</a:t>
            </a:r>
            <a:endParaRPr sz="2800" dirty="0"/>
          </a:p>
        </p:txBody>
      </p:sp>
      <p:sp>
        <p:nvSpPr>
          <p:cNvPr id="8" name="CuadroTexto 7">
            <a:extLst>
              <a:ext uri="{FF2B5EF4-FFF2-40B4-BE49-F238E27FC236}">
                <a16:creationId xmlns:a16="http://schemas.microsoft.com/office/drawing/2014/main" id="{50F1B83E-F991-4A4D-92C6-A82084B4E9A0}"/>
              </a:ext>
            </a:extLst>
          </p:cNvPr>
          <p:cNvSpPr txBox="1"/>
          <p:nvPr/>
        </p:nvSpPr>
        <p:spPr>
          <a:xfrm>
            <a:off x="1298961" y="993435"/>
            <a:ext cx="564021" cy="646331"/>
          </a:xfrm>
          <a:prstGeom prst="rect">
            <a:avLst/>
          </a:prstGeom>
          <a:noFill/>
        </p:spPr>
        <p:txBody>
          <a:bodyPr wrap="square" rtlCol="0" anchor="ctr">
            <a:spAutoFit/>
          </a:bodyPr>
          <a:lstStyle/>
          <a:p>
            <a:pPr algn="ctr"/>
            <a:r>
              <a:rPr lang="es-ES" sz="3600" b="1" dirty="0">
                <a:solidFill>
                  <a:schemeClr val="bg1"/>
                </a:solidFill>
                <a:latin typeface="Montserrat" panose="00000500000000000000" pitchFamily="2" charset="0"/>
              </a:rPr>
              <a:t>1</a:t>
            </a:r>
            <a:endParaRPr lang="es-ES" b="1" dirty="0">
              <a:solidFill>
                <a:schemeClr val="bg1"/>
              </a:solidFill>
              <a:latin typeface="Montserrat" panose="00000500000000000000" pitchFamily="2"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D961D"/>
        </a:solidFill>
        <a:effectLst/>
      </p:bgPr>
    </p:bg>
    <p:spTree>
      <p:nvGrpSpPr>
        <p:cNvPr id="1" name="Shape 68"/>
        <p:cNvGrpSpPr/>
        <p:nvPr/>
      </p:nvGrpSpPr>
      <p:grpSpPr>
        <a:xfrm>
          <a:off x="0" y="0"/>
          <a:ext cx="0" cy="0"/>
          <a:chOff x="0" y="0"/>
          <a:chExt cx="0" cy="0"/>
        </a:xfrm>
      </p:grpSpPr>
      <p:pic>
        <p:nvPicPr>
          <p:cNvPr id="69" name="Shape 69" descr="photo-1434030216411-0b793f4b4173.jpg"/>
          <p:cNvPicPr preferRelativeResize="0"/>
          <p:nvPr/>
        </p:nvPicPr>
        <p:blipFill rotWithShape="1">
          <a:blip r:embed="rId3">
            <a:alphaModFix amt="15000"/>
          </a:blip>
          <a:srcRect t="28895" b="14855"/>
          <a:stretch/>
        </p:blipFill>
        <p:spPr>
          <a:xfrm>
            <a:off x="0" y="0"/>
            <a:ext cx="9144000" cy="5143500"/>
          </a:xfrm>
          <a:prstGeom prst="rect">
            <a:avLst/>
          </a:prstGeom>
          <a:noFill/>
          <a:ln>
            <a:noFill/>
          </a:ln>
        </p:spPr>
      </p:pic>
      <p:sp>
        <p:nvSpPr>
          <p:cNvPr id="71" name="Shape 71"/>
          <p:cNvSpPr txBox="1">
            <a:spLocks noGrp="1"/>
          </p:cNvSpPr>
          <p:nvPr>
            <p:ph type="subTitle" idx="4294967295"/>
          </p:nvPr>
        </p:nvSpPr>
        <p:spPr>
          <a:xfrm>
            <a:off x="231820" y="369121"/>
            <a:ext cx="8680360" cy="4405257"/>
          </a:xfrm>
          <a:prstGeom prst="rect">
            <a:avLst/>
          </a:prstGeom>
        </p:spPr>
        <p:txBody>
          <a:bodyPr spcFirstLastPara="1" wrap="square" lIns="91425" tIns="91425" rIns="91425" bIns="91425" anchor="t" anchorCtr="0">
            <a:noAutofit/>
          </a:bodyPr>
          <a:lstStyle/>
          <a:p>
            <a:pPr marL="0" lvl="0" indent="0">
              <a:spcBef>
                <a:spcPts val="0"/>
              </a:spcBef>
              <a:buClrTx/>
              <a:buNone/>
              <a:defRPr/>
            </a:pPr>
            <a:r>
              <a:rPr lang="es-ES" sz="3600" b="1" dirty="0"/>
              <a:t>—¿Sabéis lo que os he hecho? Vosotros me llamáis Maestro y Señor, y decís bien, porque lo soy. Pues si yo, el Señor y el Maestro, he lavado vuestros pies, vosotros también debéis lavaros los pies los unos a los otros, porque ejemplo os he dado para que, como yo os he hecho, vosotros también hagáis. </a:t>
            </a:r>
            <a:endParaRPr lang="es-ES" sz="36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D961D"/>
        </a:solidFill>
        <a:effectLst/>
      </p:bgPr>
    </p:bg>
    <p:spTree>
      <p:nvGrpSpPr>
        <p:cNvPr id="1" name="Shape 68"/>
        <p:cNvGrpSpPr/>
        <p:nvPr/>
      </p:nvGrpSpPr>
      <p:grpSpPr>
        <a:xfrm>
          <a:off x="0" y="0"/>
          <a:ext cx="0" cy="0"/>
          <a:chOff x="0" y="0"/>
          <a:chExt cx="0" cy="0"/>
        </a:xfrm>
      </p:grpSpPr>
      <p:pic>
        <p:nvPicPr>
          <p:cNvPr id="69" name="Shape 69" descr="photo-1434030216411-0b793f4b4173.jpg"/>
          <p:cNvPicPr preferRelativeResize="0"/>
          <p:nvPr/>
        </p:nvPicPr>
        <p:blipFill rotWithShape="1">
          <a:blip r:embed="rId3">
            <a:alphaModFix amt="15000"/>
          </a:blip>
          <a:srcRect t="28895" b="14855"/>
          <a:stretch/>
        </p:blipFill>
        <p:spPr>
          <a:xfrm>
            <a:off x="0" y="0"/>
            <a:ext cx="9144000" cy="5143500"/>
          </a:xfrm>
          <a:prstGeom prst="rect">
            <a:avLst/>
          </a:prstGeom>
          <a:noFill/>
          <a:ln>
            <a:noFill/>
          </a:ln>
        </p:spPr>
      </p:pic>
      <p:sp>
        <p:nvSpPr>
          <p:cNvPr id="71" name="Shape 71"/>
          <p:cNvSpPr txBox="1">
            <a:spLocks noGrp="1"/>
          </p:cNvSpPr>
          <p:nvPr>
            <p:ph type="subTitle" idx="4294967295"/>
          </p:nvPr>
        </p:nvSpPr>
        <p:spPr>
          <a:xfrm>
            <a:off x="231820" y="1330780"/>
            <a:ext cx="8680360" cy="2481939"/>
          </a:xfrm>
          <a:prstGeom prst="rect">
            <a:avLst/>
          </a:prstGeom>
        </p:spPr>
        <p:txBody>
          <a:bodyPr spcFirstLastPara="1" wrap="square" lIns="91425" tIns="91425" rIns="91425" bIns="91425" anchor="t" anchorCtr="0">
            <a:noAutofit/>
          </a:bodyPr>
          <a:lstStyle/>
          <a:p>
            <a:pPr marL="0" lvl="0" indent="0">
              <a:spcBef>
                <a:spcPts val="0"/>
              </a:spcBef>
              <a:buClrTx/>
              <a:buNone/>
              <a:defRPr/>
            </a:pPr>
            <a:r>
              <a:rPr lang="es-ES" sz="3600" b="1" dirty="0"/>
              <a:t>De cierto, de cierto os digo: El siervo no es mayor que su señor, ni el enviado es mayor que el que lo envió. Si sabéis estas cosas, bienaventurados sois si las hacéis.</a:t>
            </a:r>
            <a:endParaRPr lang="es-ES" sz="3600" dirty="0"/>
          </a:p>
        </p:txBody>
      </p:sp>
    </p:spTree>
    <p:extLst>
      <p:ext uri="{BB962C8B-B14F-4D97-AF65-F5344CB8AC3E}">
        <p14:creationId xmlns:p14="http://schemas.microsoft.com/office/powerpoint/2010/main" val="14579707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B682D"/>
        </a:solidFill>
        <a:effectLst/>
      </p:bgPr>
    </p:bg>
    <p:spTree>
      <p:nvGrpSpPr>
        <p:cNvPr id="1" name="Shape 75"/>
        <p:cNvGrpSpPr/>
        <p:nvPr/>
      </p:nvGrpSpPr>
      <p:grpSpPr>
        <a:xfrm>
          <a:off x="0" y="0"/>
          <a:ext cx="0" cy="0"/>
          <a:chOff x="0" y="0"/>
          <a:chExt cx="0" cy="0"/>
        </a:xfrm>
      </p:grpSpPr>
      <p:sp>
        <p:nvSpPr>
          <p:cNvPr id="76" name="Shape 76"/>
          <p:cNvSpPr txBox="1">
            <a:spLocks noGrp="1"/>
          </p:cNvSpPr>
          <p:nvPr>
            <p:ph type="ctrTitle"/>
          </p:nvPr>
        </p:nvSpPr>
        <p:spPr>
          <a:xfrm>
            <a:off x="1178378" y="1583350"/>
            <a:ext cx="6550500" cy="1159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s-ES" dirty="0"/>
              <a:t>Aplicación: porque ejemplo os he dado</a:t>
            </a:r>
            <a:endParaRPr dirty="0"/>
          </a:p>
        </p:txBody>
      </p:sp>
      <p:sp>
        <p:nvSpPr>
          <p:cNvPr id="5" name="CuadroTexto 4">
            <a:extLst>
              <a:ext uri="{FF2B5EF4-FFF2-40B4-BE49-F238E27FC236}">
                <a16:creationId xmlns:a16="http://schemas.microsoft.com/office/drawing/2014/main" id="{24C6DB66-27C2-440B-93AB-633D016497C2}"/>
              </a:ext>
            </a:extLst>
          </p:cNvPr>
          <p:cNvSpPr txBox="1"/>
          <p:nvPr/>
        </p:nvSpPr>
        <p:spPr>
          <a:xfrm>
            <a:off x="1298961" y="993435"/>
            <a:ext cx="564021" cy="646331"/>
          </a:xfrm>
          <a:prstGeom prst="rect">
            <a:avLst/>
          </a:prstGeom>
          <a:noFill/>
        </p:spPr>
        <p:txBody>
          <a:bodyPr wrap="square" rtlCol="0" anchor="ctr">
            <a:spAutoFit/>
          </a:bodyPr>
          <a:lstStyle/>
          <a:p>
            <a:pPr algn="ctr"/>
            <a:r>
              <a:rPr lang="es-ES" sz="3600" b="1" dirty="0">
                <a:solidFill>
                  <a:schemeClr val="bg1"/>
                </a:solidFill>
                <a:latin typeface="Montserrat" panose="00000500000000000000" pitchFamily="2" charset="0"/>
              </a:rPr>
              <a:t>4</a:t>
            </a:r>
            <a:endParaRPr lang="es-ES" b="1" dirty="0">
              <a:solidFill>
                <a:schemeClr val="bg1"/>
              </a:solidFill>
              <a:latin typeface="Montserrat" panose="00000500000000000000" pitchFamily="2" charset="0"/>
            </a:endParaRPr>
          </a:p>
        </p:txBody>
      </p:sp>
    </p:spTree>
    <p:extLst>
      <p:ext uri="{BB962C8B-B14F-4D97-AF65-F5344CB8AC3E}">
        <p14:creationId xmlns:p14="http://schemas.microsoft.com/office/powerpoint/2010/main" val="18025645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C500"/>
        </a:solidFill>
        <a:effectLst/>
      </p:bgPr>
    </p:bg>
    <p:spTree>
      <p:nvGrpSpPr>
        <p:cNvPr id="1" name="Shape 57"/>
        <p:cNvGrpSpPr/>
        <p:nvPr/>
      </p:nvGrpSpPr>
      <p:grpSpPr>
        <a:xfrm>
          <a:off x="0" y="0"/>
          <a:ext cx="0" cy="0"/>
          <a:chOff x="0" y="0"/>
          <a:chExt cx="0" cy="0"/>
        </a:xfrm>
      </p:grpSpPr>
      <p:sp>
        <p:nvSpPr>
          <p:cNvPr id="59" name="Shape 59"/>
          <p:cNvSpPr txBox="1">
            <a:spLocks noGrp="1"/>
          </p:cNvSpPr>
          <p:nvPr>
            <p:ph type="body" idx="4294967295"/>
          </p:nvPr>
        </p:nvSpPr>
        <p:spPr>
          <a:xfrm>
            <a:off x="200234" y="229029"/>
            <a:ext cx="8743532" cy="4685442"/>
          </a:xfrm>
          <a:prstGeom prst="rect">
            <a:avLst/>
          </a:prstGeom>
        </p:spPr>
        <p:txBody>
          <a:bodyPr spcFirstLastPara="1" wrap="square" lIns="91425" tIns="91425" rIns="91425" bIns="91425" anchor="ctr" anchorCtr="0">
            <a:noAutofit/>
          </a:bodyPr>
          <a:lstStyle/>
          <a:p>
            <a:pPr marL="0" lvl="0" indent="0">
              <a:buNone/>
            </a:pPr>
            <a:r>
              <a:rPr lang="es-ES" sz="2600" b="1" dirty="0"/>
              <a:t>Antes de la fiesta de la Pascua, sabiendo Jesús que su hora había llegado para que pasara de este mundo al Padre, como había amado a los suyos que estaban en el mundo, los amó hasta el fin. Y cuando cenaban, como el diablo ya había puesto en el corazón de Judas Iscariote hijo de Simón que lo entregara, sabiendo Jesús que el Padre le había dado todas las cosas en las manos, y que había salido de Dios y a Dios iba, se levantó de la cena, se quitó su manto y, tomando una toalla, se la ciñó. Luego puso agua en una vasija y comenzó a lavar los pies de los discípulos y a secarlos con la toalla con que estaba ceñido. </a:t>
            </a:r>
          </a:p>
        </p:txBody>
      </p:sp>
    </p:spTree>
    <p:extLst>
      <p:ext uri="{BB962C8B-B14F-4D97-AF65-F5344CB8AC3E}">
        <p14:creationId xmlns:p14="http://schemas.microsoft.com/office/powerpoint/2010/main" val="31960044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C500"/>
        </a:solidFill>
        <a:effectLst/>
      </p:bgPr>
    </p:bg>
    <p:spTree>
      <p:nvGrpSpPr>
        <p:cNvPr id="1" name="Shape 57"/>
        <p:cNvGrpSpPr/>
        <p:nvPr/>
      </p:nvGrpSpPr>
      <p:grpSpPr>
        <a:xfrm>
          <a:off x="0" y="0"/>
          <a:ext cx="0" cy="0"/>
          <a:chOff x="0" y="0"/>
          <a:chExt cx="0" cy="0"/>
        </a:xfrm>
      </p:grpSpPr>
      <p:sp>
        <p:nvSpPr>
          <p:cNvPr id="59" name="Shape 59"/>
          <p:cNvSpPr txBox="1">
            <a:spLocks noGrp="1"/>
          </p:cNvSpPr>
          <p:nvPr>
            <p:ph type="body" idx="4294967295"/>
          </p:nvPr>
        </p:nvSpPr>
        <p:spPr>
          <a:xfrm>
            <a:off x="200234" y="229029"/>
            <a:ext cx="8743532" cy="4685442"/>
          </a:xfrm>
          <a:prstGeom prst="rect">
            <a:avLst/>
          </a:prstGeom>
        </p:spPr>
        <p:txBody>
          <a:bodyPr spcFirstLastPara="1" wrap="square" lIns="91425" tIns="91425" rIns="91425" bIns="91425" anchor="ctr" anchorCtr="0">
            <a:noAutofit/>
          </a:bodyPr>
          <a:lstStyle/>
          <a:p>
            <a:pPr marL="0" lvl="0" indent="0">
              <a:buNone/>
            </a:pPr>
            <a:r>
              <a:rPr lang="es-ES" sz="2600" b="1" dirty="0"/>
              <a:t>Cuando llegó a Simón Pedro, éste le dijo: —Señor, ¿tú me lavarás los pies? Respondió Jesús y le dijo: —Lo que yo hago, tú no lo comprendes ahora, pero lo entenderás después.</a:t>
            </a:r>
          </a:p>
          <a:p>
            <a:pPr marL="0" lvl="0" indent="0">
              <a:buNone/>
            </a:pPr>
            <a:r>
              <a:rPr lang="es-ES" sz="2600" b="1" dirty="0"/>
              <a:t>Pedro le dijo: —No me lavarás los pies jamás.</a:t>
            </a:r>
          </a:p>
          <a:p>
            <a:pPr marL="0" indent="0">
              <a:buNone/>
            </a:pPr>
            <a:r>
              <a:rPr lang="es-ES" sz="2600" b="1" dirty="0"/>
              <a:t>Jesús le respondió: —Si no te lavo, no tendrás parte conmigo. Le dijo Simón Pedro: —Señor, no solo mis pies, sino también las manos y la cabeza. Jesús le dijo: —El que está lavado no necesita sino lavarse los pies, pues está todo limpio; y vosotros limpios estáis, aunque no todos.</a:t>
            </a:r>
          </a:p>
          <a:p>
            <a:pPr marL="0" lvl="0" indent="0">
              <a:buNone/>
            </a:pPr>
            <a:r>
              <a:rPr lang="es-ES" sz="2600" b="1" dirty="0"/>
              <a:t>Él sabía quién lo iba a entregar; por eso dijo: «No estáis limpios todos.»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C500"/>
        </a:solidFill>
        <a:effectLst/>
      </p:bgPr>
    </p:bg>
    <p:spTree>
      <p:nvGrpSpPr>
        <p:cNvPr id="1" name="Shape 57"/>
        <p:cNvGrpSpPr/>
        <p:nvPr/>
      </p:nvGrpSpPr>
      <p:grpSpPr>
        <a:xfrm>
          <a:off x="0" y="0"/>
          <a:ext cx="0" cy="0"/>
          <a:chOff x="0" y="0"/>
          <a:chExt cx="0" cy="0"/>
        </a:xfrm>
      </p:grpSpPr>
      <p:sp>
        <p:nvSpPr>
          <p:cNvPr id="59" name="Shape 59"/>
          <p:cNvSpPr txBox="1">
            <a:spLocks noGrp="1"/>
          </p:cNvSpPr>
          <p:nvPr>
            <p:ph type="body" idx="4294967295"/>
          </p:nvPr>
        </p:nvSpPr>
        <p:spPr>
          <a:xfrm>
            <a:off x="200234" y="229029"/>
            <a:ext cx="8743532" cy="4685442"/>
          </a:xfrm>
          <a:prstGeom prst="rect">
            <a:avLst/>
          </a:prstGeom>
        </p:spPr>
        <p:txBody>
          <a:bodyPr spcFirstLastPara="1" wrap="square" lIns="91425" tIns="91425" rIns="91425" bIns="91425" anchor="ctr" anchorCtr="0">
            <a:noAutofit/>
          </a:bodyPr>
          <a:lstStyle/>
          <a:p>
            <a:pPr marL="0" lvl="0" indent="0">
              <a:buNone/>
            </a:pPr>
            <a:r>
              <a:rPr lang="es-ES" sz="2600" b="1" dirty="0"/>
              <a:t>Así que, después que les lavó los pies, tomó su manto, volvió a la mesa y les dijo: —¿Sabéis lo que os he hecho? Vosotros me llamáis Maestro y Señor, y decís bien, porque lo soy. Pues si yo, el Señor y el Maestro, he lavado vuestros pies, vosotros también debéis lavaros los pies los unos a los otros, porque ejemplo os he dado para que, como yo os he hecho, vosotros también hagáis. De cierto, de cierto os digo: El siervo no es mayor que su señor, ni el enviado es mayor que el que lo envió. Si sabéis estas cosas, bienaventurados sois si las hacéis. </a:t>
            </a:r>
          </a:p>
        </p:txBody>
      </p:sp>
    </p:spTree>
    <p:extLst>
      <p:ext uri="{BB962C8B-B14F-4D97-AF65-F5344CB8AC3E}">
        <p14:creationId xmlns:p14="http://schemas.microsoft.com/office/powerpoint/2010/main" val="8533147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B682D"/>
        </a:solidFill>
        <a:effectLst/>
      </p:bgPr>
    </p:bg>
    <p:spTree>
      <p:nvGrpSpPr>
        <p:cNvPr id="1" name="Shape 75"/>
        <p:cNvGrpSpPr/>
        <p:nvPr/>
      </p:nvGrpSpPr>
      <p:grpSpPr>
        <a:xfrm>
          <a:off x="0" y="0"/>
          <a:ext cx="0" cy="0"/>
          <a:chOff x="0" y="0"/>
          <a:chExt cx="0" cy="0"/>
        </a:xfrm>
      </p:grpSpPr>
      <p:sp>
        <p:nvSpPr>
          <p:cNvPr id="76" name="Shape 76"/>
          <p:cNvSpPr txBox="1">
            <a:spLocks noGrp="1"/>
          </p:cNvSpPr>
          <p:nvPr>
            <p:ph type="ctrTitle"/>
          </p:nvPr>
        </p:nvSpPr>
        <p:spPr>
          <a:xfrm>
            <a:off x="1178378" y="1583350"/>
            <a:ext cx="6550500" cy="1159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s-ES" dirty="0"/>
              <a:t>Entendiendo el contexto</a:t>
            </a:r>
            <a:endParaRPr dirty="0"/>
          </a:p>
        </p:txBody>
      </p:sp>
      <p:sp>
        <p:nvSpPr>
          <p:cNvPr id="5" name="CuadroTexto 4">
            <a:extLst>
              <a:ext uri="{FF2B5EF4-FFF2-40B4-BE49-F238E27FC236}">
                <a16:creationId xmlns:a16="http://schemas.microsoft.com/office/drawing/2014/main" id="{24C6DB66-27C2-440B-93AB-633D016497C2}"/>
              </a:ext>
            </a:extLst>
          </p:cNvPr>
          <p:cNvSpPr txBox="1"/>
          <p:nvPr/>
        </p:nvSpPr>
        <p:spPr>
          <a:xfrm>
            <a:off x="1298961" y="993435"/>
            <a:ext cx="564021" cy="646331"/>
          </a:xfrm>
          <a:prstGeom prst="rect">
            <a:avLst/>
          </a:prstGeom>
          <a:noFill/>
        </p:spPr>
        <p:txBody>
          <a:bodyPr wrap="square" rtlCol="0" anchor="ctr">
            <a:spAutoFit/>
          </a:bodyPr>
          <a:lstStyle/>
          <a:p>
            <a:pPr algn="ctr"/>
            <a:r>
              <a:rPr lang="es-ES" sz="3600" b="1" dirty="0">
                <a:solidFill>
                  <a:schemeClr val="bg1"/>
                </a:solidFill>
                <a:latin typeface="Montserrat" panose="00000500000000000000" pitchFamily="2" charset="0"/>
              </a:rPr>
              <a:t>2</a:t>
            </a:r>
            <a:endParaRPr lang="es-ES" b="1" dirty="0">
              <a:solidFill>
                <a:schemeClr val="bg1"/>
              </a:solidFill>
              <a:latin typeface="Montserrat" panose="00000500000000000000" pitchFamily="2" charset="0"/>
            </a:endParaRPr>
          </a:p>
        </p:txBody>
      </p:sp>
    </p:spTree>
    <p:extLst>
      <p:ext uri="{BB962C8B-B14F-4D97-AF65-F5344CB8AC3E}">
        <p14:creationId xmlns:p14="http://schemas.microsoft.com/office/powerpoint/2010/main" val="32319858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8074D9"/>
        </a:solidFill>
        <a:effectLst/>
      </p:bgPr>
    </p:bg>
    <p:spTree>
      <p:nvGrpSpPr>
        <p:cNvPr id="1" name="Shape 148"/>
        <p:cNvGrpSpPr/>
        <p:nvPr/>
      </p:nvGrpSpPr>
      <p:grpSpPr>
        <a:xfrm>
          <a:off x="0" y="0"/>
          <a:ext cx="0" cy="0"/>
          <a:chOff x="0" y="0"/>
          <a:chExt cx="0" cy="0"/>
        </a:xfrm>
      </p:grpSpPr>
      <p:pic>
        <p:nvPicPr>
          <p:cNvPr id="1028" name="Picture 4" descr="Resultado de imagen de jesus entra jerusalen">
            <a:extLst>
              <a:ext uri="{FF2B5EF4-FFF2-40B4-BE49-F238E27FC236}">
                <a16:creationId xmlns:a16="http://schemas.microsoft.com/office/drawing/2014/main" id="{2BC2E46D-137F-4049-8DC2-2D3BE4D7D6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138" y="285750"/>
            <a:ext cx="8641724"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61918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8074D9"/>
        </a:solidFill>
        <a:effectLst/>
      </p:bgPr>
    </p:bg>
    <p:spTree>
      <p:nvGrpSpPr>
        <p:cNvPr id="1" name="Shape 148"/>
        <p:cNvGrpSpPr/>
        <p:nvPr/>
      </p:nvGrpSpPr>
      <p:grpSpPr>
        <a:xfrm>
          <a:off x="0" y="0"/>
          <a:ext cx="0" cy="0"/>
          <a:chOff x="0" y="0"/>
          <a:chExt cx="0" cy="0"/>
        </a:xfrm>
      </p:grpSpPr>
      <p:pic>
        <p:nvPicPr>
          <p:cNvPr id="2" name="Imagen 1">
            <a:extLst>
              <a:ext uri="{FF2B5EF4-FFF2-40B4-BE49-F238E27FC236}">
                <a16:creationId xmlns:a16="http://schemas.microsoft.com/office/drawing/2014/main" id="{C307BF70-A977-4074-8572-34ADDF7C9FA2}"/>
              </a:ext>
            </a:extLst>
          </p:cNvPr>
          <p:cNvPicPr>
            <a:picLocks noChangeAspect="1"/>
          </p:cNvPicPr>
          <p:nvPr/>
        </p:nvPicPr>
        <p:blipFill>
          <a:blip r:embed="rId3"/>
          <a:stretch>
            <a:fillRect/>
          </a:stretch>
        </p:blipFill>
        <p:spPr>
          <a:xfrm>
            <a:off x="125945" y="84076"/>
            <a:ext cx="8892109" cy="4975347"/>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B682D"/>
        </a:solidFill>
        <a:effectLst/>
      </p:bgPr>
    </p:bg>
    <p:spTree>
      <p:nvGrpSpPr>
        <p:cNvPr id="1" name="Shape 75"/>
        <p:cNvGrpSpPr/>
        <p:nvPr/>
      </p:nvGrpSpPr>
      <p:grpSpPr>
        <a:xfrm>
          <a:off x="0" y="0"/>
          <a:ext cx="0" cy="0"/>
          <a:chOff x="0" y="0"/>
          <a:chExt cx="0" cy="0"/>
        </a:xfrm>
      </p:grpSpPr>
      <p:sp>
        <p:nvSpPr>
          <p:cNvPr id="76" name="Shape 76"/>
          <p:cNvSpPr txBox="1">
            <a:spLocks noGrp="1"/>
          </p:cNvSpPr>
          <p:nvPr>
            <p:ph type="ctrTitle"/>
          </p:nvPr>
        </p:nvSpPr>
        <p:spPr>
          <a:xfrm>
            <a:off x="1178378" y="1583350"/>
            <a:ext cx="6550500" cy="1159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s-ES" dirty="0"/>
              <a:t>El maestro hecho siervo</a:t>
            </a:r>
            <a:endParaRPr dirty="0"/>
          </a:p>
        </p:txBody>
      </p:sp>
      <p:sp>
        <p:nvSpPr>
          <p:cNvPr id="5" name="CuadroTexto 4">
            <a:extLst>
              <a:ext uri="{FF2B5EF4-FFF2-40B4-BE49-F238E27FC236}">
                <a16:creationId xmlns:a16="http://schemas.microsoft.com/office/drawing/2014/main" id="{24C6DB66-27C2-440B-93AB-633D016497C2}"/>
              </a:ext>
            </a:extLst>
          </p:cNvPr>
          <p:cNvSpPr txBox="1"/>
          <p:nvPr/>
        </p:nvSpPr>
        <p:spPr>
          <a:xfrm>
            <a:off x="1298961" y="993435"/>
            <a:ext cx="564021" cy="646331"/>
          </a:xfrm>
          <a:prstGeom prst="rect">
            <a:avLst/>
          </a:prstGeom>
          <a:noFill/>
        </p:spPr>
        <p:txBody>
          <a:bodyPr wrap="square" rtlCol="0" anchor="ctr">
            <a:spAutoFit/>
          </a:bodyPr>
          <a:lstStyle/>
          <a:p>
            <a:pPr algn="ctr"/>
            <a:r>
              <a:rPr lang="es-ES" sz="3600" b="1" dirty="0">
                <a:solidFill>
                  <a:schemeClr val="bg1"/>
                </a:solidFill>
                <a:latin typeface="Montserrat" panose="00000500000000000000" pitchFamily="2" charset="0"/>
              </a:rPr>
              <a:t>3</a:t>
            </a:r>
            <a:endParaRPr lang="es-ES" b="1" dirty="0">
              <a:solidFill>
                <a:schemeClr val="bg1"/>
              </a:solidFill>
              <a:latin typeface="Montserrat" panose="00000500000000000000" pitchFamily="2" charset="0"/>
            </a:endParaRPr>
          </a:p>
        </p:txBody>
      </p:sp>
    </p:spTree>
    <p:extLst>
      <p:ext uri="{BB962C8B-B14F-4D97-AF65-F5344CB8AC3E}">
        <p14:creationId xmlns:p14="http://schemas.microsoft.com/office/powerpoint/2010/main" val="2501424638"/>
      </p:ext>
    </p:extLst>
  </p:cSld>
  <p:clrMapOvr>
    <a:masterClrMapping/>
  </p:clrMapOvr>
</p:sld>
</file>

<file path=ppt/theme/theme1.xml><?xml version="1.0" encoding="utf-8"?>
<a:theme xmlns:a="http://schemas.openxmlformats.org/drawingml/2006/main" name="Ganymede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1978</TotalTime>
  <Words>3332</Words>
  <Application>Microsoft Office PowerPoint</Application>
  <PresentationFormat>Presentación en pantalla (16:9)</PresentationFormat>
  <Paragraphs>208</Paragraphs>
  <Slides>22</Slides>
  <Notes>22</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22</vt:i4>
      </vt:variant>
    </vt:vector>
  </HeadingPairs>
  <TitlesOfParts>
    <vt:vector size="26" baseType="lpstr">
      <vt:lpstr>Arial</vt:lpstr>
      <vt:lpstr>Montserrat</vt:lpstr>
      <vt:lpstr>Didact Gothic</vt:lpstr>
      <vt:lpstr>Ganymede template</vt:lpstr>
      <vt:lpstr>Porque ejemplo os he dado…</vt:lpstr>
      <vt:lpstr>El texto</vt:lpstr>
      <vt:lpstr>Presentación de PowerPoint</vt:lpstr>
      <vt:lpstr>Presentación de PowerPoint</vt:lpstr>
      <vt:lpstr>Presentación de PowerPoint</vt:lpstr>
      <vt:lpstr>Entendiendo el contexto</vt:lpstr>
      <vt:lpstr>Presentación de PowerPoint</vt:lpstr>
      <vt:lpstr>Presentación de PowerPoint</vt:lpstr>
      <vt:lpstr>El maestro hecho siervo</vt:lpstr>
      <vt:lpstr>Porque un niño nos ha nacido, hijo nos ha sido dado, y el principado sobre su hombro. Se llamará su nombre «Admirable consejero», «Dios fuerte», «Padre eterno», «Príncipe de paz». Lo dilatado de su imperio y la paz no tendrán límite sobre el trono de David y sobre su reino, disponiéndolo y confirmándolo en juicio y en justicia desde ahora y para siempre.        Isaías 9:6-7</vt:lpstr>
      <vt:lpstr> Cuando Jesús nació, en Belén de Judea, en días del rey Herodes, llegaron del oriente a Jerusalén unos sabios, preguntando: —¿Dónde está el rey de los judíos que ha nacido?, pues su estrella hemos visto en el oriente y venimos a adorarlo.              Mateo 2:1-2 </vt:lpstr>
      <vt:lpstr>Y Jesús, después que fue bautizado, subió enseguida del agua, y en ese momento los cielos le fueron abiertos, y vio al Espíritu de Dios que descendía como paloma y se posaba sobre él. Y se oyó una voz de los cielos que decía: «Éste es mi Hijo amado, en quien tengo complacencia.»         Mateo 3:16</vt:lpstr>
      <vt:lpstr>«Bienaventurados los pobres en espíritu, porque de ellos es el reino de los cielos. Bienaventurados los que lloran, porque recibirán consolación. Bienaventurados los mansos, porque recibirán la tierra por heredad. Bienaventurados los que tienen hambre y sed de justicia, porque serán saciados. Bienaventurados los misericordiosos, porque alcanzarán misericordia.</vt:lpstr>
      <vt:lpstr>Bienaventurados los de limpio corazón, porque verán a Dios. Bienaventurados los pacificadores, porque serán llamados hijos de Dios. Bienaventurados los que padecen persecución por causa de la justicia, porque de ellos es el reino de los cielos. Bienaventurados seréis cuando por mi causa os insulten, os persigan y digan toda clase de mal contra vosotros, mintiendo.</vt:lpstr>
      <vt:lpstr>- Enseñar. - Sanar. - Perdonar pecados. - Expiar culpas de todos nosotros - Resucitar - Expulsar demonios - Calmar la naturaleza - Caminar sobre las aguas</vt:lpstr>
      <vt:lpstr>A cualquiera, pues, que me confiese delante de los hombres, yo también lo confesaré delante de mi Padre que está en los cielos. Y a cualquiera que me niegue delante de los hombres, yo también lo negaré delante de mi Padre que está en los cielos. Mateo 10:32-33  Llevad mi yugo sobre vosotros y aprended de mí, que soy manso y humilde de corazón, y hallaréis descanso para vuestras almas, porque mi yugo es fácil y ligera mi carga. Mateo 11:29</vt:lpstr>
      <vt:lpstr>se levantó de la cena, se quitó su manto y, tomando una toalla, se la ciñó. Luego puso agua en una vasija y comenzó a lavar los pies de los discípulos y a secarlos con la toalla con que estaba ceñido.</vt:lpstr>
      <vt:lpstr>Sino que se despojó a sí mismo, tomó la forma de siervo y se hizo semejante a los hombres. Mas aún, hallándose en la condición de hombre, se humilló a sí mismo, haciéndose obediente hasta la muerte, y muerte de cruz.      Filipenses 2:7-8</vt:lpstr>
      <vt:lpstr>El siervo no es mayor que su Señor</vt:lpstr>
      <vt:lpstr>Presentación de PowerPoint</vt:lpstr>
      <vt:lpstr>Presentación de PowerPoint</vt:lpstr>
      <vt:lpstr>Aplicación: porque ejemplo os he dado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Porque ejemplo os he dado…</dc:title>
  <dc:creator>Esteban Vergara</dc:creator>
  <cp:lastModifiedBy>Esteban Vergara</cp:lastModifiedBy>
  <cp:revision>1</cp:revision>
  <dcterms:modified xsi:type="dcterms:W3CDTF">2018-03-25T07:29:07Z</dcterms:modified>
</cp:coreProperties>
</file>