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14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0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280" cy="20908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esquema del texto</a:t>
            </a:r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 del esquema</a:t>
            </a:r>
            <a:endParaRPr b="0" lang="es-E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 del esquema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 del esquema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28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esquema del texto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" descr=""/>
          <p:cNvPicPr/>
          <p:nvPr/>
        </p:nvPicPr>
        <p:blipFill>
          <a:blip r:embed="rId1"/>
          <a:stretch/>
        </p:blipFill>
        <p:spPr>
          <a:xfrm>
            <a:off x="324360" y="2052000"/>
            <a:ext cx="10079280" cy="5589000"/>
          </a:xfrm>
          <a:prstGeom prst="rect">
            <a:avLst/>
          </a:prstGeom>
          <a:ln>
            <a:noFill/>
          </a:ln>
        </p:spPr>
      </p:pic>
      <p:sp>
        <p:nvSpPr>
          <p:cNvPr id="73" name="CustomShape 1"/>
          <p:cNvSpPr/>
          <p:nvPr/>
        </p:nvSpPr>
        <p:spPr>
          <a:xfrm>
            <a:off x="2016000" y="1008000"/>
            <a:ext cx="6695640" cy="769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Personas espirituales, personas naturales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(1 Cor 2:6-16)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648000" y="1080000"/>
            <a:ext cx="7055640" cy="23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Sabiduría del hombre – sabiduría de Dios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Persona natural – espiritual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¿Chamartín iglesia espiritual o natural?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" descr=""/>
          <p:cNvPicPr/>
          <p:nvPr/>
        </p:nvPicPr>
        <p:blipFill>
          <a:blip r:embed="rId1"/>
          <a:stretch/>
        </p:blipFill>
        <p:spPr>
          <a:xfrm>
            <a:off x="324360" y="2015640"/>
            <a:ext cx="10079280" cy="5589000"/>
          </a:xfrm>
          <a:prstGeom prst="rect">
            <a:avLst/>
          </a:prstGeom>
          <a:ln>
            <a:noFill/>
          </a:ln>
        </p:spPr>
      </p:pic>
      <p:sp>
        <p:nvSpPr>
          <p:cNvPr id="76" name="CustomShape 1"/>
          <p:cNvSpPr/>
          <p:nvPr/>
        </p:nvSpPr>
        <p:spPr>
          <a:xfrm>
            <a:off x="291600" y="301680"/>
            <a:ext cx="7052040" cy="769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1- Sabiduría del hombre – sabiduría de Dios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72360" y="3456000"/>
            <a:ext cx="2087280" cy="110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Parece: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locura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debilidad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8028720" y="3456360"/>
            <a:ext cx="2087280" cy="110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Parece: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sensatez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fuerza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4"/>
          <p:cNvSpPr/>
          <p:nvPr/>
        </p:nvSpPr>
        <p:spPr>
          <a:xfrm>
            <a:off x="2448000" y="1773720"/>
            <a:ext cx="4604040" cy="60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 Cor 2:1-5 fe fundada no en la sabiduría de los hombres, sino en el poder de Dios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324720" y="2006640"/>
            <a:ext cx="10079280" cy="5589000"/>
          </a:xfrm>
          <a:prstGeom prst="rect">
            <a:avLst/>
          </a:prstGeom>
          <a:ln>
            <a:noFill/>
          </a:ln>
        </p:spPr>
      </p:pic>
      <p:pic>
        <p:nvPicPr>
          <p:cNvPr id="81" name="" descr=""/>
          <p:cNvPicPr/>
          <p:nvPr/>
        </p:nvPicPr>
        <p:blipFill>
          <a:blip r:embed="rId2"/>
          <a:stretch/>
        </p:blipFill>
        <p:spPr>
          <a:xfrm>
            <a:off x="325080" y="2006640"/>
            <a:ext cx="10079280" cy="5589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324720" y="2006640"/>
            <a:ext cx="10079280" cy="558900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 rot="5444400">
            <a:off x="4559400" y="2439720"/>
            <a:ext cx="575640" cy="1945440"/>
          </a:xfrm>
          <a:custGeom>
            <a:avLst/>
            <a:gdLst/>
            <a:ahLst/>
            <a:rect l="l" t="t" r="r" b="b"/>
            <a:pathLst>
              <a:path w="1604" h="5408">
                <a:moveTo>
                  <a:pt x="1597" y="1"/>
                </a:moveTo>
                <a:cubicBezTo>
                  <a:pt x="1197" y="0"/>
                  <a:pt x="797" y="226"/>
                  <a:pt x="798" y="451"/>
                </a:cubicBezTo>
                <a:lnTo>
                  <a:pt x="800" y="2253"/>
                </a:lnTo>
                <a:cubicBezTo>
                  <a:pt x="800" y="2478"/>
                  <a:pt x="400" y="2705"/>
                  <a:pt x="0" y="2705"/>
                </a:cubicBezTo>
                <a:cubicBezTo>
                  <a:pt x="400" y="2705"/>
                  <a:pt x="800" y="2929"/>
                  <a:pt x="800" y="3154"/>
                </a:cubicBezTo>
                <a:lnTo>
                  <a:pt x="803" y="4956"/>
                </a:lnTo>
                <a:cubicBezTo>
                  <a:pt x="803" y="5181"/>
                  <a:pt x="1203" y="5407"/>
                  <a:pt x="1603" y="5406"/>
                </a:cubicBezTo>
              </a:path>
            </a:pathLst>
          </a:custGeom>
          <a:noFill/>
          <a:ln w="72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CustomShape 2"/>
          <p:cNvSpPr/>
          <p:nvPr/>
        </p:nvSpPr>
        <p:spPr>
          <a:xfrm>
            <a:off x="3456000" y="2493720"/>
            <a:ext cx="2807640" cy="60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Las 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bue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nas 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obr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 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pue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den 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ece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5" name="" descr=""/>
          <p:cNvPicPr/>
          <p:nvPr/>
        </p:nvPicPr>
        <p:blipFill>
          <a:blip r:embed="rId2"/>
          <a:stretch/>
        </p:blipFill>
        <p:spPr>
          <a:xfrm>
            <a:off x="325080" y="2006640"/>
            <a:ext cx="10079280" cy="5589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" descr=""/>
          <p:cNvPicPr/>
          <p:nvPr/>
        </p:nvPicPr>
        <p:blipFill>
          <a:blip r:embed="rId1"/>
          <a:stretch/>
        </p:blipFill>
        <p:spPr>
          <a:xfrm>
            <a:off x="324720" y="2015640"/>
            <a:ext cx="10079280" cy="5589000"/>
          </a:xfrm>
          <a:prstGeom prst="rect">
            <a:avLst/>
          </a:prstGeom>
          <a:ln>
            <a:noFill/>
          </a:ln>
        </p:spPr>
      </p:pic>
      <p:sp>
        <p:nvSpPr>
          <p:cNvPr id="87" name="CustomShape 1"/>
          <p:cNvSpPr/>
          <p:nvPr/>
        </p:nvSpPr>
        <p:spPr>
          <a:xfrm>
            <a:off x="291600" y="302040"/>
            <a:ext cx="5324040" cy="60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2- NATURAL </a:t>
            </a:r>
            <a:r>
              <a:rPr b="0" i="1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vs </a:t>
            </a: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ESPIRITUAL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" descr=""/>
          <p:cNvPicPr/>
          <p:nvPr/>
        </p:nvPicPr>
        <p:blipFill>
          <a:blip r:embed="rId1"/>
          <a:stretch/>
        </p:blipFill>
        <p:spPr>
          <a:xfrm>
            <a:off x="324720" y="2015640"/>
            <a:ext cx="10079280" cy="5589000"/>
          </a:xfrm>
          <a:prstGeom prst="rect">
            <a:avLst/>
          </a:prstGeom>
          <a:ln>
            <a:noFill/>
          </a:ln>
        </p:spPr>
      </p:pic>
      <p:pic>
        <p:nvPicPr>
          <p:cNvPr id="89" name="" descr=""/>
          <p:cNvPicPr/>
          <p:nvPr/>
        </p:nvPicPr>
        <p:blipFill>
          <a:blip r:embed="rId2"/>
          <a:stretch/>
        </p:blipFill>
        <p:spPr>
          <a:xfrm>
            <a:off x="325080" y="2006640"/>
            <a:ext cx="10079280" cy="5589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720" y="360"/>
            <a:ext cx="10078920" cy="7559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291600" y="302400"/>
            <a:ext cx="5324040" cy="60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3- Chamartín, iglesia espiritual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720000" y="1584000"/>
            <a:ext cx="7343640" cy="264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¿Hablamos palabras enseñadas por hombres, o por el Espíritu?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¿Dónde están mis prioridades?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¿Sirvo a Dios en cuerpo, alma y espíritu?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¿Mi cuerpo es mi Dios?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Application>LibreOffice/5.1.4.2$Linux_X86_64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2017-11-11T14:31:56Z</dcterms:created>
  <dc:creator>Miguel Menéndez Orenga</dc:creator>
  <dc:description/>
  <dc:language>es-ES</dc:language>
  <cp:lastModifiedBy>Miguel Menéndez Orenga</cp:lastModifiedBy>
  <dcterms:modified xsi:type="dcterms:W3CDTF">2017-11-12T09:58:33Z</dcterms:modified>
  <cp:revision>5</cp:revision>
  <dc:subject/>
  <dc:title/>
</cp:coreProperties>
</file>