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256" r:id="rId4"/>
    <p:sldId id="257" r:id="rId5"/>
    <p:sldId id="260" r:id="rId6"/>
    <p:sldId id="262" r:id="rId7"/>
    <p:sldId id="261" r:id="rId8"/>
    <p:sldId id="264" r:id="rId9"/>
    <p:sldId id="259" r:id="rId10"/>
    <p:sldId id="263" r:id="rId11"/>
    <p:sldId id="26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78A59-D1CE-4CD7-96BB-B9C7C2DACA49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51204-9D2B-4B10-B4F6-83F4774E662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948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Idioma_griego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s.wikipedia.org/wiki/Modo_imperativo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¡Qué difícil es demostrar que Dios existe! Mas hoy que todos pedimos pruebas de todo lo que pasa a nuestro alrededor. Que estamos acostumbrados a que se explique el por qué y el como de cada cosa, físicamente, químicamente, o por el simple ejercicio de la repetición.</a:t>
            </a:r>
          </a:p>
          <a:p>
            <a:r>
              <a:rPr lang="es-ES" dirty="0"/>
              <a:t>Un poco caemos en ese error cuando empezamos a pensar que tenemos que buscar “la evidencia de Dios a través de las muestras de su poder”, el reto que nos plantea el mundo es demuéstrame que existe Dios quiero verlo… quiero tocarlo…. Quiero que me hable….</a:t>
            </a:r>
          </a:p>
          <a:p>
            <a:r>
              <a:rPr lang="es-ES" dirty="0"/>
              <a:t>Diseñamos reuniones para intentar cubrir esta necesidad de la sociedad, muchas veces de nuestros seres queridos, pero Pablo, que parece que se enfrenta a una sociedad más o menos como la nuestra, da una respuesta y se queda tan </a:t>
            </a:r>
            <a:r>
              <a:rPr lang="es-ES" dirty="0" err="1"/>
              <a:t>agusto</a:t>
            </a:r>
            <a:r>
              <a:rPr lang="es-ES" dirty="0"/>
              <a:t>… además la complica más o la finaliza con conceptos importantes para que los buscadores o para la sociedad </a:t>
            </a:r>
            <a:r>
              <a:rPr lang="es-ES" dirty="0" err="1"/>
              <a:t>corinta</a:t>
            </a:r>
            <a:r>
              <a:rPr lang="es-ES" dirty="0"/>
              <a:t> (intelectual, filosófica) diciendo qué es lo que encontramos en Cristo….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85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Una cultura donde la sabiduría estaba considerada como una de las virtudes esenciales para las personas. Sabiduría, conocimiento,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55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82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imagen representa a un hombre crucificado con cabeza de burro. A la izquierda hay otro hombre que levanta una mano. Bajo la cruz hay una leyenda escrita en </a:t>
            </a:r>
            <a:r>
              <a:rPr lang="es-E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Idioma griego"/>
              </a:rPr>
              <a:t>griego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s-ES" sz="1200" b="0" i="1" kern="1200" cap="sm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ES" sz="1200" b="0" i="1" kern="1200" cap="small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Αλε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s-ES" sz="1200" b="0" i="1" kern="1200" cap="sm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ξα</a:t>
            </a:r>
            <a:r>
              <a:rPr lang="es-ES" sz="1200" b="0" i="1" kern="1200" cap="small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μενοϲ</a:t>
            </a:r>
            <a:r>
              <a:rPr lang="es-ES" sz="1200" b="0" i="1" kern="1200" cap="sm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ϲεβετε θεον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'Alexámenos sébete theón'. En griego estándar </a:t>
            </a:r>
            <a:r>
              <a:rPr lang="es-ES" sz="1200" b="0" i="1" kern="1200" cap="small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ϲε</a:t>
            </a:r>
            <a:r>
              <a:rPr lang="es-ES" sz="1200" b="0" i="1" kern="1200" cap="small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βετε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es el </a:t>
            </a:r>
            <a:r>
              <a:rPr lang="es-E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Modo imperativo"/>
              </a:rPr>
              <a:t>imperativo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del verbo «adorar», lo que daría como traducción «¡Alexámenos, adora a dios!»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534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Sabiduria</a:t>
            </a:r>
            <a:r>
              <a:rPr lang="es-ES" dirty="0"/>
              <a:t>: </a:t>
            </a:r>
            <a:r>
              <a:rPr lang="es-E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Generalmente,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traduce "sabiduría", pero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sabiduría de las últimas cosas.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los escritos griegos hay muchas y grandes definiciones de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pero la más común dice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 "conocimiento de las cosas, tanto humanas como divinas,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sus causas" (Clemente de Alejandría,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Stromateis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1.30.1).</a:t>
            </a:r>
          </a:p>
          <a:p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Aristóteles la define como "el más perfecto de los modos del conocimiento, no sólo de las conclusiones, sino también de los principios primeros". Dijo que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era "conocimiento consumado de los órdenes más exaltados" (Aristóteles,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Etica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Nicómeco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1141 a 20).</a:t>
            </a:r>
          </a:p>
          <a:p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Agustín dijo que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"pertenece al conocimiento de las cosas eternas"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(De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Quaest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22). Según Cicerón,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-que él traduce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sapientia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"es conocimiento de lo humano y lo divino"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(Tusculanas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4.26), y también dijo que era "la principal de las virtudes" (Cicerón,  </a:t>
            </a:r>
            <a:r>
              <a:rPr lang="es-E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Officiis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1.43).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 conocimiento último, i.e., conocimiento de Dios.  </a:t>
            </a:r>
            <a:r>
              <a:rPr lang="es-ES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Sophia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representa el </a:t>
            </a:r>
            <a:r>
              <a:rPr lang="es-ES" sz="120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rnayor</a:t>
            </a:r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alcance de la mente humana.</a:t>
            </a:r>
          </a:p>
          <a:p>
            <a:r>
              <a:rPr lang="es-ES" sz="120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1Co_1:24, 1Co_12:8; Pro_1:20, Pro_2:6, Pro_8:5; Dan_2:20; Luk_21:15; Joh_1:18, Joh_8:12, Joh_14:6; Joh_17:8, Joh_17:26; 2Co_4:6; Eph_1:17-18, Eph_3:9-10; Col_2:2-3, Col_3:16; 2Ti_3:15-17; Jam_1:5</a:t>
            </a:r>
          </a:p>
          <a:p>
            <a:endParaRPr lang="es-ES" dirty="0"/>
          </a:p>
          <a:p>
            <a:r>
              <a:rPr lang="el-GR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δικαιοσύνη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dikaiosúne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G1342; equidad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(de carácter o acto); específicamente 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justificación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(cristiana):- justicia, justificación.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Pero en la mayoría de las veces lo usa para denotar el don de gracia de Dios a los hombres por el cual todos los que creen en el Señor Jesucristo son introducidos a la correcta relación con Dios. Esta justicia es inalcanzable por obediencia a ley alguna o por cualquier mérito propio del hombre, o por cualquier otra condición que no sea la de la fe en Cristo … El que confía en Cristo viene a ser «justicia de Dios en él» (</a:t>
            </a:r>
            <a:r>
              <a:rPr lang="es-ES" sz="12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2Co_5:21); esto es, viene a ser en Cristo todo aquello que Dios demanda que sea un hombre. Debido a que Abraham aceptó la Palabra de Dios, haciéndola suya mediante aquel acto de la mente y del espíritu que recibe el nombre de fe, y, como demuestra lo que sucedió posteriormente, sometiéndose a su control, por ello Dios lo aceptó como uno que cumplió todas sus demandas (Rom_4:3). DECLARAR INOCENTES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Santificación </a:t>
            </a:r>
            <a:r>
              <a:rPr lang="es-ES" sz="1200" b="1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jagiasmos</a:t>
            </a:r>
            <a:r>
              <a:rPr lang="es-ES" sz="120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l-GR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ἁγιασμός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G38) 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«santificación», significa: 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(a) 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separación para Dios (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1Co_1:30 ; 2Te_2:13 ; 1Pe_1:2); 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estado que de ello resulta, la conducta apropiada por parte de aquellos así separados (1 Romanos 6:19 , 22; 1Te_4:3-4, 1Te_4:7; 1Ti_2:1, 1Ti_2:5 ; Heb_12:14). Así, la santificación es el estado predeterminado por Dios para los creyentes, al que en gracia él los llama, y en el que comienzan y persisten en su curso cristiano. Por ello reciben el nombre de «santos» (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jagioi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).¶ «La santificación es aquella relación con Dios en la que entran los hombres por la fe en Cristo (Hec_26:18 ; 1Co_6:11), y para la cual el único título que tienen es la muerte de Cristo (Efe_5:25-26; Col_1:22 ; Heb_10:10, Heb_10:29; Heb_13:12).</a:t>
            </a:r>
          </a:p>
          <a:p>
            <a:endParaRPr lang="en-US" sz="1200" b="0" i="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santificación también se utiliza en el NT de la separación del creyente de las cosas malas y de los malos caminos. Esta santificación es la voluntad de Dios para el creyente (1Te_4:3), y su propósito al llamarlo mediante el evangelio (v. 7); tiene que ser aprendida de Dios (v. 4), conforme él la enseña mediante su Palabra (Jua_17:17, Jua_17:19; cf. Sal_17:4 ; Sal_119:9), y el creyente tiene que buscarla seria y constantemente (1Ti_2:15 ; Heb_12:14). En razón de que el carácter santo,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jagiosune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(1Te_3:13), no es vicario, esto es, no puede ser transferido o imputado, es una posesión individual, edificada, poco a poco, como resultado de la obediencia a la Palabra de Dios y de seguir el ejemplo de Cristo (Mat_11:29 ; Jua_13:15 ; Efe_4:20 ; Flp_2:5), en el poder del Espíritu Santo (Rom_8:13 ; Efe_3:16).</a:t>
            </a:r>
          </a:p>
          <a:p>
            <a:endParaRPr lang="en-US" sz="1200" b="0" i="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«El Espíritu Santo es el agente en la santificación (Rom_15:16 ; 2Te_2:13 ; 1Pe_1:2 ; cf. 1Co_6:11. La santificación del Espíritu es asociada con la elección de Dios; es un acto divino que precede a la aceptación del evangelio por parte del individuo» (de 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Thessalonians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por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Hogg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 Vine, pp. 115, 271)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apolutrosis</a:t>
            </a:r>
            <a:r>
              <a:rPr lang="es-ES" sz="120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l-GR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ἀπολύτρωσις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G629) 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forma intensificada del </a:t>
            </a:r>
            <a:r>
              <a:rPr lang="es-E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Nº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1, </a:t>
            </a:r>
            <a:r>
              <a:rPr lang="es-ES" sz="1200" b="0" i="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lit.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liberación, a cambio de (esto es, contra el pago de) un rescate. Se utiliza: </a:t>
            </a:r>
            <a:r>
              <a:rPr lang="es-E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(a) </a:t>
            </a:r>
            <a:r>
              <a:rPr lang="es-E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liberación de un tormento físico (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Heb_11:35 : «rescate», véase RESCATE); 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(b)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la liberación del pueblo de Dios en la venida de Cristo con sus santos glorificados, «en una nube con poder y gran gloria» (Luc_21:28), redención que se consumará en el «resplandor de su parusía» (2Te_2:8), esto es, en su Segunda Venida; 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perdón y justificación, redención como resultado de la expiación, liberación de la culpa de los pecados (Rom_3:24 : «mediante la redención que es en Cristo Jesús»); Efe_1:7 , definida como «el perdón de pecados», indicándose con ello tanto la liberación de la culpa y de la condenación contra el pecado como la entrada en una vida de libertad, «novedad de vida» (Rom_6:4 ,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rv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); Heb_9:15 : «para la remisión de las transgresiones que había bajo el primer pacto», donde «remisión de» es equivalente a «redención de», usándose el caso genitivo del objeto del cual se consigue ser liberado, no de la consecuencia de las transgresiones, sino de las transgresiones mismas; 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(d)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liberación del creyente de la presencia y poder del pecado, y de su cuerpo de la esclavitud de corrupción, a la venida (la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parusia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su fase inicial) del Señor Jesús (Rom_8:23 : «la redención de nuestro cuerpo»; 1Co_1:30 : «Cristo Jesús, el cual nos ha sido hecho por Dios sabiduría, justificación, santificación y redención»; Efe_1:14 : «hasta la redención de la posesión adquirida»; Efe_4:30 : «sellados para el día de la redención»).¶ Véase también PROPICIACIÓN. </a:t>
            </a:r>
          </a:p>
          <a:p>
            <a:endParaRPr lang="en-US" sz="1200" b="0" i="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apolutrosis</a:t>
            </a:r>
            <a:r>
              <a:rPr lang="en-US" sz="1200" b="1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l-GR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ἀπολύτρωσις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G629)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para lo cual véase bajo REDIMIR, B,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Nº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2, se traduce «remisión» en Heb_9:15 (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rv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rvr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;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rvr77 : «redención»).</a:t>
            </a:r>
          </a:p>
          <a:p>
            <a:endParaRPr lang="en-US" sz="1200" b="0" i="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Para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anektos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traducido «más remisión» (Luc_10:12 ,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rv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;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rvr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 «más tolerable»), véase TOLERABLE. </a:t>
            </a:r>
          </a:p>
          <a:p>
            <a:endParaRPr lang="en-US" sz="1200" b="0" i="0" u="sng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apolutrosis</a:t>
            </a:r>
            <a:r>
              <a:rPr lang="en-US" sz="1200" b="1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l-GR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ἀπολύτρωσις</a:t>
            </a:r>
            <a:r>
              <a:rPr lang="es-ES" sz="1200" b="1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G629)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denota redención (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apo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de, desde;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lutron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precio de liberación). Se traduce «rescate» en Heb_11:35. Por lo general la liberación tiene lugar mediante el pago de un rescate, del precio demandado, el </a:t>
            </a:r>
            <a:r>
              <a:rPr lang="es-ES" sz="1200" b="0" i="1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lutron</a:t>
            </a:r>
            <a:r>
              <a:rPr lang="es-ES" sz="1200" b="0" i="1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(véase </a:t>
            </a:r>
            <a:r>
              <a:rPr lang="es-ES" sz="1200" b="0" i="0" u="sng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Nº</a:t>
            </a:r>
            <a:r>
              <a:rPr lang="es-ES" sz="1200" b="0" i="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1). Véanse REDENCIÓN, REMISIÓN.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648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Es imposible tener una relación cercana, verdadera, o real con Dios…. Primero porque creer que existe, y luego aparecen un montón de exigencias, pero lo que tenemos que entender es que Dios hace posible que esto sea posible porque a través de Cristo me da todo lo que necesito:</a:t>
            </a:r>
          </a:p>
          <a:p>
            <a:r>
              <a:rPr lang="es-ES" dirty="0"/>
              <a:t>Sabiduría</a:t>
            </a:r>
          </a:p>
          <a:p>
            <a:r>
              <a:rPr lang="es-ES" dirty="0"/>
              <a:t>Abogado</a:t>
            </a:r>
          </a:p>
          <a:p>
            <a:r>
              <a:rPr lang="es-ES" dirty="0"/>
              <a:t>Pone delante de mi</a:t>
            </a:r>
          </a:p>
          <a:p>
            <a:r>
              <a:rPr lang="es-ES" dirty="0"/>
              <a:t>Paga el precio de mi pecado.</a:t>
            </a:r>
          </a:p>
          <a:p>
            <a:endParaRPr lang="es-ES" dirty="0"/>
          </a:p>
          <a:p>
            <a:r>
              <a:rPr lang="es-ES" dirty="0"/>
              <a:t>Ante Dios soy libre, otra cosa es lo que pueda ser ante las personas, o lo que las personas sean para mi.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51204-9D2B-4B10-B4F6-83F4774E6620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21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FE82E-CA8B-4B31-BD5C-EEC2A8157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311E4B-FB8D-4BF6-B169-6DEF3C38B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0C53F2-D1E7-4BA7-A7F5-7D8B9BA00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0BC4D-4B33-43A2-BDC9-7702533E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639222-37B1-4883-ADF8-7DC76D06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70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42633-54CB-46AB-94EE-8D48DBCF7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C4C5A6-3651-4D38-8B2F-75781A981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96364C-46E7-4D9D-9340-382D6273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5CA6EF-C2EB-4633-9C8E-D271B858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DD5DA0-43FE-4445-93EB-E8FA56FF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462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F39141-0BEE-4CBC-96A0-2A5B20B1E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0124D-5C74-40D7-AECF-372340988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664565-294C-41AE-BB2D-84085492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A9DBC9-23FF-419A-A37D-31CDCC59A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26C2BF-638B-46BA-83E7-3974A005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5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19303-9784-48C7-B3EA-330515C38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C4D9A4-5539-43F8-99BA-75F60D45A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C3EDF1-35CA-47F5-892E-347F1B6B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1422C7-A745-426C-81E7-3E0F7DC1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30C322-1F64-46EC-9042-FF71DD9E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29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38E83-7D4F-4602-AC0C-CE5476FF5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DF0461-96BF-4A65-912B-85EC09667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F3C65D-D1EE-458A-8255-C8D4E3B7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81E281-65C0-424E-9843-3B4B6365B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635EF8-41C4-44D9-9BAE-86EF35E2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37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0B644-D597-47E0-AE3F-EB62905C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DC6D7B-BCDC-48E6-B8BA-E8A41B4CA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682F9C-1694-4118-8EC0-232417BA5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636044-D18A-4EE9-9703-154322CC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95EE8A-5265-41BE-86CE-7E14C81D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E6D927-F21C-45C5-B462-831DC2B1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542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B5BAE-5DEC-4F51-AB1D-CB8140C9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56F21E-4DA1-4ED5-AC06-8A89BED0D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B32225-1E4E-444F-949C-A17CA0DB0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879F13-2C51-4743-B601-ED6F59582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33B352-087A-4377-B79A-464ACF3C8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DB8A33-5CB7-4B99-A545-B651DFA2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E2EEA-0680-4946-A531-A09F97EE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8DD1D7-88D2-4816-A978-1009BF9A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93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BA283-BA5B-48EB-905B-E90359225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F4D94B-4E09-42FB-8B21-A028BDC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6FFF777-27AB-4F1E-A511-2449BB04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5F8200-9668-4B18-A1A0-A7C2DC2FD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18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B687095-C86B-4D74-9100-06B81D30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EF7117-2910-45C0-8CE7-360048BC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16DB17-4AD5-4E9B-A8D4-F48BACBEC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01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F968F-D7D8-40A4-B640-026D9FB2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4540B1-025A-4054-8249-051687035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966484-3653-4BD4-8D64-C3DC75510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004AD6-8E06-42A2-AE54-A7311CF1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6A8FBB-2A3A-47D3-B8A4-8AFCD70F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7A8883-75DD-4323-A393-937A7A43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473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9304C-5CC7-4496-B0C8-456297814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FE3E70-4FFF-4058-B802-BDE287CEB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EF827-802C-42E5-92C5-45B9D10CC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293A62-888F-4E50-9984-970FD0A5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E4A4F8-4BDD-42F1-9627-D310ECC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9F5B32-981B-4285-A315-2BA6C01D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47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74E523-BC3E-425B-B675-84E6FB8A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5E9FE5-7FE5-4226-83CA-E7A6836C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FD499A-36B0-4DD1-B044-34167B80F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3D47-6F8A-4423-B855-632ACE3497A4}" type="datetimeFigureOut">
              <a:rPr lang="es-ES" smtClean="0"/>
              <a:t>04/11/2017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D6F39C-62C0-4405-886C-44B3FCC17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38FF87-59B2-448A-9DC6-C96A44785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7B114-20A1-4C45-A754-BCAE5FC5C9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52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E09F7-2AD7-44C9-97E0-BAE0AB620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¡Qué fácil es 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67815D-2325-4129-A684-F14D0B985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9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B3F4D-C906-4DDA-8FD1-73BC2109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Cristo Jesús, el cual nos ha sido hecho por Dios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0591CB-98F7-44DD-A1AC-074A9A52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5770"/>
            <a:ext cx="10515600" cy="3433763"/>
          </a:xfrm>
        </p:spPr>
        <p:txBody>
          <a:bodyPr/>
          <a:lstStyle/>
          <a:p>
            <a:r>
              <a:rPr lang="es-ES" dirty="0"/>
              <a:t>Sabiduría: No sé suficiente de Dios</a:t>
            </a:r>
          </a:p>
          <a:p>
            <a:r>
              <a:rPr lang="es-ES" dirty="0"/>
              <a:t>Justificación: Nunca doy la talla para Dios. No obedezco siempre.</a:t>
            </a:r>
          </a:p>
          <a:p>
            <a:r>
              <a:rPr lang="es-ES" dirty="0"/>
              <a:t>Santificación: No siempre actúo como un seguidor de Dios.</a:t>
            </a:r>
          </a:p>
          <a:p>
            <a:r>
              <a:rPr lang="es-ES" dirty="0"/>
              <a:t>Redención: Estoy atado por mi pecado, y mi pasado.</a:t>
            </a:r>
          </a:p>
          <a:p>
            <a:endParaRPr lang="es-ES" dirty="0"/>
          </a:p>
        </p:txBody>
      </p:sp>
      <p:pic>
        <p:nvPicPr>
          <p:cNvPr id="1026" name="Picture 2" descr="Resultado de imagen de cruz dibujada">
            <a:extLst>
              <a:ext uri="{FF2B5EF4-FFF2-40B4-BE49-F238E27FC236}">
                <a16:creationId xmlns:a16="http://schemas.microsoft.com/office/drawing/2014/main" id="{F91C25D5-40F1-43A1-BB66-AE538F55FA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4" t="2512" r="10944" b="6087"/>
          <a:stretch/>
        </p:blipFill>
        <p:spPr bwMode="auto">
          <a:xfrm rot="20705546">
            <a:off x="5643461" y="-377759"/>
            <a:ext cx="6156987" cy="787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50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3F7A6-A613-449C-AC67-F40AEAC9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Mensaje de Jesús: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47602-5281-46A3-910C-AABB2C60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382"/>
            <a:ext cx="5761383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s-ES" b="1" dirty="0"/>
              <a:t>Yo he venido para que seáis LIBRES, para que VIVAIS LIBRES DE PECADO, para abrir un CAMINO NUEVO, … no sigas viviendo como antes, ya TE HE DADO PAZ CON DIOS.</a:t>
            </a:r>
          </a:p>
          <a:p>
            <a:pPr marL="0" indent="0" algn="ctr">
              <a:buNone/>
            </a:pPr>
            <a:r>
              <a:rPr lang="es-ES" b="1" dirty="0"/>
              <a:t>¡DISFRÚTALA!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F3A60D0-E42A-482E-90C2-7434E8194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011" y="1414463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3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32B54-FF62-48FA-B3DA-603E0AFAF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Qué fácil es venir y disimular los domingos</a:t>
            </a:r>
          </a:p>
          <a:p>
            <a:r>
              <a:rPr lang="es-ES" dirty="0"/>
              <a:t>Qué fácil es predicar sin poner en práctica</a:t>
            </a:r>
          </a:p>
          <a:p>
            <a:r>
              <a:rPr lang="es-ES" dirty="0"/>
              <a:t>Qué fácil es pedir que los jóvenes sean puros en actos y pensamientos mientras que nosotros nos dejamos guiar por hechos vergonzosos</a:t>
            </a:r>
          </a:p>
          <a:p>
            <a:r>
              <a:rPr lang="es-ES" dirty="0"/>
              <a:t>Qué fácil el pedir que descansen en Dios, mientras nosotros preferimos descargar nuestra ansiedad en la bebida</a:t>
            </a:r>
          </a:p>
          <a:p>
            <a:r>
              <a:rPr lang="es-ES" dirty="0"/>
              <a:t>Qué fácil pedir que nos amemos unos a otros cuando ni siquiera somos capaces de amar a nuestras esposas</a:t>
            </a:r>
          </a:p>
          <a:p>
            <a:r>
              <a:rPr lang="es-ES" dirty="0"/>
              <a:t>Qué fácil es pedir sometimiento cuando nosotros no somos capaces de someternos a las personas que nos quieren</a:t>
            </a:r>
          </a:p>
          <a:p>
            <a:r>
              <a:rPr lang="es-ES" dirty="0"/>
              <a:t>Qué fácil es pedir que no se mienta, cuando vivimos escondiendo cosas</a:t>
            </a:r>
          </a:p>
          <a:p>
            <a:r>
              <a:rPr lang="es-ES" dirty="0"/>
              <a:t>Qué fácil es cantar canciones que hablan de sentir a Dios, de verle, de que nos transforme mientras estamos pensado en otros muchas cosas.</a:t>
            </a:r>
          </a:p>
          <a:p>
            <a:r>
              <a:rPr lang="es-ES" dirty="0"/>
              <a:t>Qué fácil es saltar, cantar, gritar, hablar… y cuando estamos solos olvidarnos de lo que acabamos de hacer.</a:t>
            </a:r>
          </a:p>
        </p:txBody>
      </p:sp>
    </p:spTree>
    <p:extLst>
      <p:ext uri="{BB962C8B-B14F-4D97-AF65-F5344CB8AC3E}">
        <p14:creationId xmlns:p14="http://schemas.microsoft.com/office/powerpoint/2010/main" val="139067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DE31F-45AA-40D5-B168-90BEF9D1C7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¿locura o poder?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9FC23F-DCDC-47E0-83F7-5E855BDFD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8365" y="3390003"/>
            <a:ext cx="2133600" cy="484395"/>
          </a:xfrm>
        </p:spPr>
        <p:txBody>
          <a:bodyPr/>
          <a:lstStyle/>
          <a:p>
            <a:r>
              <a:rPr lang="es-ES" b="1" dirty="0">
                <a:solidFill>
                  <a:srgbClr val="FF0000"/>
                </a:solidFill>
              </a:rPr>
              <a:t>1Cor 1:18- 2:5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13ECE4C-2DA4-4FC6-9471-794F9B3C8140}"/>
              </a:ext>
            </a:extLst>
          </p:cNvPr>
          <p:cNvSpPr txBox="1">
            <a:spLocks/>
          </p:cNvSpPr>
          <p:nvPr/>
        </p:nvSpPr>
        <p:spPr>
          <a:xfrm>
            <a:off x="2226365" y="4752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¿sabios o necios?</a:t>
            </a:r>
          </a:p>
        </p:txBody>
      </p:sp>
    </p:spTree>
    <p:extLst>
      <p:ext uri="{BB962C8B-B14F-4D97-AF65-F5344CB8AC3E}">
        <p14:creationId xmlns:p14="http://schemas.microsoft.com/office/powerpoint/2010/main" val="71936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4B9FB-36C4-4ABB-A33E-D552C2BBD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69643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ES" dirty="0"/>
              <a:t>Porque la palabra de la cruz es locura a los que se pierden; pero a los que se salvan, esto es, a nosotros, es poder de Dios. Pues está escrito: 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55A1E6-59DA-4E10-81BA-557C43C95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2209938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i="1" dirty="0"/>
              <a:t>Y desecharé el entendimiento de los entendidos.</a:t>
            </a:r>
            <a:r>
              <a:rPr lang="es-ES" baseline="30000" dirty="0"/>
              <a:t>(F)</a:t>
            </a:r>
            <a:r>
              <a:rPr lang="es-ES" dirty="0"/>
              <a:t> ¿Dónde está el sabio? ¿Dónde está el escriba? ¿Dónde está el disputador de este siglo? ¿No ha enloquecido Dios la sabiduría del mundo?</a:t>
            </a:r>
            <a:r>
              <a:rPr lang="es-ES" baseline="30000" dirty="0"/>
              <a:t>(G)</a:t>
            </a:r>
            <a:r>
              <a:rPr lang="es-ES" dirty="0"/>
              <a:t> Pues ya que en la sabiduría de Dios, el mundo no conoció a Dios mediante la sabiduría, agradó a Dios salvar a los creyentes por la locura de la predicación. Porque los judíos piden señales, y los griegos buscan sabiduría; pero nosotros predicamos a Cristo crucificado, para los judíos ciertamente tropezadero, y para los gentiles locura; mas para los llamados, así judíos como griegos, Cristo poder de Dios, y sabiduría de Dios. Porque lo insensato de Dios es más sabio que los hombres, y lo débil de Dios es más fuerte que los hombres. Pues mirad, hermanos, vuestra vocación, que no sois muchos sabios según la carne, ni muchos poderosos, ni muchos nobles; sino que lo necio del mundo escogió Dios, para avergonzar a los sabios; y lo débil del mundo escogió Dios, para avergonzar a lo fuerte; y lo vil del mundo y lo menospreciado escogió Dios, y lo que no es, para deshacer lo que es, a fin de que nadie se jacte en su presencia. Mas por él estáis vosotros en Cristo Jesús, el cual nos ha sido hecho por Dios sabiduría, justificación, santificación y redención; para que, como está escrito: El que se gloría, gloríese en el Señor.</a:t>
            </a:r>
            <a:r>
              <a:rPr lang="es-ES" baseline="30000" dirty="0"/>
              <a:t>(H)</a:t>
            </a:r>
            <a:r>
              <a:rPr lang="es-ES" dirty="0"/>
              <a:t> </a:t>
            </a:r>
          </a:p>
          <a:p>
            <a:r>
              <a:rPr lang="es-ES" b="1" dirty="0"/>
              <a:t>Proclamando a Cristo crucificado</a:t>
            </a:r>
          </a:p>
          <a:p>
            <a:pPr marL="0" indent="0">
              <a:buNone/>
            </a:pPr>
            <a:r>
              <a:rPr lang="es-ES" dirty="0"/>
              <a:t>Así que, hermanos, cuando fui a vosotros para anunciaros el testimonio de Dios, no fui con excelencia de palabras o de sabiduría. Pues me propuse no saber entre vosotros cosa alguna sino a Jesucristo, y a éste crucificado. Y estuve entre vosotros con debilidad, y mucho temor y temblor;</a:t>
            </a:r>
            <a:r>
              <a:rPr lang="es-ES" baseline="30000" dirty="0"/>
              <a:t>(A)</a:t>
            </a:r>
            <a:r>
              <a:rPr lang="es-ES" dirty="0"/>
              <a:t> y ni mi palabra ni mi predicación fue con palabras persuasivas de humana sabiduría, sino con demostración del Espíritu y de poder, para que vuestra fe no esté fundada en la sabiduría de los hombres, sino en el poder de Dios. </a:t>
            </a:r>
          </a:p>
        </p:txBody>
      </p:sp>
    </p:spTree>
    <p:extLst>
      <p:ext uri="{BB962C8B-B14F-4D97-AF65-F5344CB8AC3E}">
        <p14:creationId xmlns:p14="http://schemas.microsoft.com/office/powerpoint/2010/main" val="2154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AD716-8741-412F-803F-45B1AECA9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 nos llama…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6571EC-FC77-4DCF-BA39-E77F4DE52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142" y="2464253"/>
            <a:ext cx="4894943" cy="2630261"/>
          </a:xfrm>
        </p:spPr>
        <p:txBody>
          <a:bodyPr/>
          <a:lstStyle/>
          <a:p>
            <a:r>
              <a:rPr lang="es-ES" dirty="0"/>
              <a:t>Locos</a:t>
            </a:r>
          </a:p>
          <a:p>
            <a:r>
              <a:rPr lang="es-ES" dirty="0"/>
              <a:t>Pocos sabios según la carne</a:t>
            </a:r>
          </a:p>
          <a:p>
            <a:r>
              <a:rPr lang="es-ES" dirty="0"/>
              <a:t>Necios</a:t>
            </a:r>
          </a:p>
          <a:p>
            <a:r>
              <a:rPr lang="es-ES" dirty="0"/>
              <a:t>Viles</a:t>
            </a:r>
          </a:p>
          <a:p>
            <a:r>
              <a:rPr lang="es-ES" dirty="0"/>
              <a:t>Débiles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2CE1AC0-6C2F-40EB-9494-F943EC7EB723}"/>
              </a:ext>
            </a:extLst>
          </p:cNvPr>
          <p:cNvSpPr txBox="1"/>
          <p:nvPr/>
        </p:nvSpPr>
        <p:spPr>
          <a:xfrm>
            <a:off x="5965371" y="478972"/>
            <a:ext cx="52251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a fin de que </a:t>
            </a:r>
            <a:r>
              <a:rPr lang="es-ES" sz="3600" b="1" u="sng" dirty="0">
                <a:solidFill>
                  <a:srgbClr val="FF0000"/>
                </a:solidFill>
              </a:rPr>
              <a:t>nadie se jacte </a:t>
            </a:r>
            <a:r>
              <a:rPr lang="es-ES" sz="3600" dirty="0"/>
              <a:t>en su presencia. </a:t>
            </a:r>
            <a:r>
              <a:rPr lang="es-ES" sz="3600" strike="sngStrike" dirty="0"/>
              <a:t>Mas por él estáis vosotros en Cristo Jesús, el cual nos ha sido hecho por Dios sabiduría, justificación, santificación y redención; para que</a:t>
            </a:r>
            <a:r>
              <a:rPr lang="es-ES" sz="3600" dirty="0"/>
              <a:t>, como está escrito: </a:t>
            </a:r>
            <a:r>
              <a:rPr lang="es-ES" sz="3600" b="1" u="sng" dirty="0">
                <a:solidFill>
                  <a:srgbClr val="FF0000"/>
                </a:solidFill>
              </a:rPr>
              <a:t>El que se gloría, gloríese en el Señor. </a:t>
            </a:r>
            <a:r>
              <a:rPr lang="es-ES" sz="3600" b="1" u="sng" dirty="0"/>
              <a:t> </a:t>
            </a:r>
            <a:r>
              <a:rPr lang="es-ES" sz="3600" dirty="0"/>
              <a:t>(1Co 1:29-31)</a:t>
            </a:r>
          </a:p>
        </p:txBody>
      </p:sp>
      <p:sp>
        <p:nvSpPr>
          <p:cNvPr id="5" name="Abrir llave 4">
            <a:extLst>
              <a:ext uri="{FF2B5EF4-FFF2-40B4-BE49-F238E27FC236}">
                <a16:creationId xmlns:a16="http://schemas.microsoft.com/office/drawing/2014/main" id="{32AA28FF-8489-41DE-A32A-96580D2151EF}"/>
              </a:ext>
            </a:extLst>
          </p:cNvPr>
          <p:cNvSpPr/>
          <p:nvPr/>
        </p:nvSpPr>
        <p:spPr>
          <a:xfrm>
            <a:off x="5500914" y="478972"/>
            <a:ext cx="464457" cy="6008914"/>
          </a:xfrm>
          <a:prstGeom prst="leftBrac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404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61A40-E845-4CE2-99BF-BC38C4DC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Para deshacer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98AB29-BF19-497F-8B0F-6A4B0EFF8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64077"/>
            <a:ext cx="10515600" cy="3312886"/>
          </a:xfrm>
        </p:spPr>
        <p:txBody>
          <a:bodyPr/>
          <a:lstStyle/>
          <a:p>
            <a:r>
              <a:rPr lang="es-ES" dirty="0"/>
              <a:t>Sabiduría de este mundo</a:t>
            </a:r>
          </a:p>
          <a:p>
            <a:r>
              <a:rPr lang="es-ES" dirty="0"/>
              <a:t>Lo más fuerte de los hombres</a:t>
            </a:r>
          </a:p>
          <a:p>
            <a:endParaRPr lang="es-ES" dirty="0"/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EFFF8731-A648-46E4-904F-EB3D0921B937}"/>
              </a:ext>
            </a:extLst>
          </p:cNvPr>
          <p:cNvSpPr/>
          <p:nvPr/>
        </p:nvSpPr>
        <p:spPr>
          <a:xfrm>
            <a:off x="6125029" y="1538514"/>
            <a:ext cx="783771" cy="3889829"/>
          </a:xfrm>
          <a:prstGeom prst="leftBrace">
            <a:avLst/>
          </a:prstGeom>
          <a:ln w="571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24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84DADC6-FE20-4418-BDAE-0CEAAF275F58}"/>
              </a:ext>
            </a:extLst>
          </p:cNvPr>
          <p:cNvSpPr txBox="1"/>
          <p:nvPr/>
        </p:nvSpPr>
        <p:spPr>
          <a:xfrm>
            <a:off x="7678057" y="2423886"/>
            <a:ext cx="3309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/>
              <a:t>PODER DE DIOS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9F7F4A0-CC29-49A2-AD97-D6B82A435F1C}"/>
              </a:ext>
            </a:extLst>
          </p:cNvPr>
          <p:cNvSpPr txBox="1"/>
          <p:nvPr/>
        </p:nvSpPr>
        <p:spPr>
          <a:xfrm>
            <a:off x="8577943" y="4775200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1:18; 1:24; 2:4,5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DF417F-F9B3-4D80-8E05-A47AECA9B7CC}"/>
              </a:ext>
            </a:extLst>
          </p:cNvPr>
          <p:cNvSpPr txBox="1"/>
          <p:nvPr/>
        </p:nvSpPr>
        <p:spPr>
          <a:xfrm>
            <a:off x="8577943" y="5268686"/>
            <a:ext cx="2612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Porque el reino de Dios no consiste en palabras, sino en poder. </a:t>
            </a:r>
          </a:p>
          <a:p>
            <a:r>
              <a:rPr lang="es-ES" dirty="0"/>
              <a:t>(1Co 4:20)</a:t>
            </a:r>
          </a:p>
        </p:txBody>
      </p:sp>
    </p:spTree>
    <p:extLst>
      <p:ext uri="{BB962C8B-B14F-4D97-AF65-F5344CB8AC3E}">
        <p14:creationId xmlns:p14="http://schemas.microsoft.com/office/powerpoint/2010/main" val="370426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BAFB29-5C4F-494D-89FE-6B926EFE1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72DB05-862E-4882-9406-8819BCBEF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E2885A-F5F8-4FBC-9A41-33422CDEC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891266"/>
            <a:ext cx="4739901" cy="5422447"/>
          </a:xfrm>
          <a:prstGeom prst="rect">
            <a:avLst/>
          </a:prstGeom>
        </p:spPr>
      </p:pic>
      <p:pic>
        <p:nvPicPr>
          <p:cNvPr id="1026" name="Picture 2" descr="Alexamenos trazo.png">
            <a:extLst>
              <a:ext uri="{FF2B5EF4-FFF2-40B4-BE49-F238E27FC236}">
                <a16:creationId xmlns:a16="http://schemas.microsoft.com/office/drawing/2014/main" id="{316D82B1-4FC6-431F-8646-897749C17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15" y="891266"/>
            <a:ext cx="3947886" cy="453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1E28A29-58B4-4A4D-9F4E-C977C157AA29}"/>
              </a:ext>
            </a:extLst>
          </p:cNvPr>
          <p:cNvSpPr txBox="1"/>
          <p:nvPr/>
        </p:nvSpPr>
        <p:spPr>
          <a:xfrm>
            <a:off x="5892800" y="5631543"/>
            <a:ext cx="5138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cap="small" dirty="0" err="1"/>
              <a:t>Αλε</a:t>
            </a:r>
            <a:r>
              <a:rPr lang="es-ES" dirty="0"/>
              <a:t> </a:t>
            </a:r>
            <a:r>
              <a:rPr lang="es-ES" i="1" cap="small" dirty="0"/>
              <a:t>ξα</a:t>
            </a:r>
            <a:r>
              <a:rPr lang="es-ES" i="1" cap="small" dirty="0" err="1"/>
              <a:t>μενοϲ</a:t>
            </a:r>
            <a:r>
              <a:rPr lang="es-ES" i="1" cap="small" dirty="0"/>
              <a:t> </a:t>
            </a:r>
            <a:r>
              <a:rPr lang="es-ES" i="1" cap="small" dirty="0" err="1"/>
              <a:t>ϲε</a:t>
            </a:r>
            <a:r>
              <a:rPr lang="es-ES" i="1" cap="small" dirty="0"/>
              <a:t>βετε θεον</a:t>
            </a:r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66B9F23-9AE0-405B-A137-1875CFBFEBCB}"/>
              </a:ext>
            </a:extLst>
          </p:cNvPr>
          <p:cNvSpPr txBox="1"/>
          <p:nvPr/>
        </p:nvSpPr>
        <p:spPr>
          <a:xfrm>
            <a:off x="7023928" y="5904253"/>
            <a:ext cx="4644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'Alexámenos sébete theón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EBE7946-D225-4F4A-8397-DABCD70A1E9D}"/>
              </a:ext>
            </a:extLst>
          </p:cNvPr>
          <p:cNvSpPr txBox="1"/>
          <p:nvPr/>
        </p:nvSpPr>
        <p:spPr>
          <a:xfrm>
            <a:off x="8157029" y="6176963"/>
            <a:ext cx="370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«¡</a:t>
            </a:r>
            <a:r>
              <a:rPr lang="es-ES" dirty="0" err="1"/>
              <a:t>Alexámenos</a:t>
            </a:r>
            <a:r>
              <a:rPr lang="es-ES" dirty="0"/>
              <a:t>, adora a dios!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4FB7BC2-10DC-4B36-80DB-1AAA5B91E631}"/>
              </a:ext>
            </a:extLst>
          </p:cNvPr>
          <p:cNvSpPr/>
          <p:nvPr/>
        </p:nvSpPr>
        <p:spPr>
          <a:xfrm>
            <a:off x="9788009" y="5005797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222222"/>
                </a:solidFill>
                <a:latin typeface="Arial" panose="020B0604020202020204" pitchFamily="34" charset="0"/>
              </a:rPr>
              <a:t> 85-95 </a:t>
            </a:r>
            <a:r>
              <a:rPr lang="es-ES" dirty="0" err="1">
                <a:solidFill>
                  <a:srgbClr val="222222"/>
                </a:solidFill>
                <a:latin typeface="Arial" panose="020B0604020202020204" pitchFamily="34" charset="0"/>
              </a:rPr>
              <a:t>d.C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0636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38458-806D-42E5-B121-EDA2F07D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CA9D0-6135-4210-9E03-3FA913516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Resultado de imagen de GRAFITIS ANTICRISTIANOS">
            <a:extLst>
              <a:ext uri="{FF2B5EF4-FFF2-40B4-BE49-F238E27FC236}">
                <a16:creationId xmlns:a16="http://schemas.microsoft.com/office/drawing/2014/main" id="{D414B4DE-6427-4FF2-AC83-B2ADF9A1E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85" y="275327"/>
            <a:ext cx="11248571" cy="633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93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47842-AA9C-456C-A4DB-A83269DB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¿Dónde está la “locura” del evangelio?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5AAC41-5A6D-41A7-A552-88ED797CF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ES" dirty="0"/>
              <a:t>. Mas por él estáis vosotros en Cristo Jesús, el cual nos ha sido hecho por Dios </a:t>
            </a:r>
            <a:r>
              <a:rPr lang="es-ES" b="1" u="sng" dirty="0"/>
              <a:t>sabiduría, justificación, santificación y redención</a:t>
            </a:r>
            <a:r>
              <a:rPr lang="es-ES" dirty="0"/>
              <a:t>; para que, como está escrito: El que se gloría, gloríese en el Señor.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84D158C-7D17-4542-B5B2-ACAD500D9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257" y="3016251"/>
            <a:ext cx="5595303" cy="345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1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2614</Words>
  <Application>Microsoft Office PowerPoint</Application>
  <PresentationFormat>Panorámica</PresentationFormat>
  <Paragraphs>87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¡Qué fácil es !</vt:lpstr>
      <vt:lpstr>Presentación de PowerPoint</vt:lpstr>
      <vt:lpstr>¿locura o poder?</vt:lpstr>
      <vt:lpstr>Porque la palabra de la cruz es locura a los que se pierden; pero a los que se salvan, esto es, a nosotros, es poder de Dios. Pues está escrito:  </vt:lpstr>
      <vt:lpstr>Se nos llama…</vt:lpstr>
      <vt:lpstr>Para deshacer</vt:lpstr>
      <vt:lpstr>Presentación de PowerPoint</vt:lpstr>
      <vt:lpstr>Presentación de PowerPoint</vt:lpstr>
      <vt:lpstr>¿Dónde está la “locura” del evangelio?</vt:lpstr>
      <vt:lpstr>Cristo Jesús, el cual nos ha sido hecho por Dios </vt:lpstr>
      <vt:lpstr>Mensaje de Jesús: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¿locura o poder?</dc:title>
  <dc:creator>Andres Lopez Mombiel</dc:creator>
  <cp:lastModifiedBy>Andres Lopez Mombiel</cp:lastModifiedBy>
  <cp:revision>26</cp:revision>
  <dcterms:created xsi:type="dcterms:W3CDTF">2017-11-01T10:29:33Z</dcterms:created>
  <dcterms:modified xsi:type="dcterms:W3CDTF">2017-11-05T07:04:51Z</dcterms:modified>
</cp:coreProperties>
</file>